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18"/>
  </p:handoutMasterIdLst>
  <p:sldIdLst>
    <p:sldId id="263" r:id="rId2"/>
    <p:sldId id="257" r:id="rId3"/>
    <p:sldId id="267" r:id="rId4"/>
    <p:sldId id="266" r:id="rId5"/>
    <p:sldId id="268" r:id="rId6"/>
    <p:sldId id="260" r:id="rId7"/>
    <p:sldId id="271" r:id="rId8"/>
    <p:sldId id="272" r:id="rId9"/>
    <p:sldId id="273" r:id="rId10"/>
    <p:sldId id="275" r:id="rId11"/>
    <p:sldId id="269" r:id="rId12"/>
    <p:sldId id="276" r:id="rId13"/>
    <p:sldId id="277" r:id="rId14"/>
    <p:sldId id="270" r:id="rId15"/>
    <p:sldId id="278" r:id="rId16"/>
    <p:sldId id="261" r:id="rId17"/>
  </p:sldIdLst>
  <p:sldSz cx="9144000" cy="6858000" type="screen4x3"/>
  <p:notesSz cx="6858000" cy="9144000"/>
  <p:defaultText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77" autoAdjust="0"/>
    <p:restoredTop sz="97647" autoAdjust="0"/>
  </p:normalViewPr>
  <p:slideViewPr>
    <p:cSldViewPr snapToGrid="0" snapToObjects="1">
      <p:cViewPr>
        <p:scale>
          <a:sx n="112" d="100"/>
          <a:sy n="112" d="100"/>
        </p:scale>
        <p:origin x="-2616" y="-2264"/>
      </p:cViewPr>
      <p:guideLst>
        <p:guide orient="horz" pos="2161"/>
        <p:guide pos="288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F165C471-C350-3142-BBDA-A49AC0182C2B}" type="presOf" srcId="{D1E5DF45-5CDE-744B-B073-E269FE5CBE7F}" destId="{5D42C88E-61DC-2546-BEF9-B24C31D14DE4}" srcOrd="0" destOrd="0" presId="urn:microsoft.com/office/officeart/2005/8/layout/hProcess9"/>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D0FB5D5D-43E3-1842-885D-EBE66D429F3B}" type="presOf" srcId="{6BB43B84-9F0A-7948-9226-59B60C1509C9}" destId="{0CC335F5-9709-EF44-AA7E-863010BBB662}" srcOrd="0" destOrd="0" presId="urn:microsoft.com/office/officeart/2005/8/layout/hProcess9"/>
    <dgm:cxn modelId="{56FD3D22-0F74-264D-B1C6-37AF6AE82A0C}" type="presOf" srcId="{3BF22FDD-B1CF-C445-BA7E-148CEFEE1644}" destId="{8EB8F308-DE9B-9744-BF83-BFD4A00CA128}"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EE1A1DD4-9DB9-9D45-8F7B-073D52DF4DF4}" srcId="{3BF22FDD-B1CF-C445-BA7E-148CEFEE1644}" destId="{D1E5DF45-5CDE-744B-B073-E269FE5CBE7F}" srcOrd="1" destOrd="0" parTransId="{6064DB61-A206-2941-AD3A-46542ECC06A4}" sibTransId="{B8C6BCE9-BFB5-804A-96FA-46C7ADAC1C9B}"/>
    <dgm:cxn modelId="{CB1BB89A-EA65-2B4B-9815-6B212F094CDE}" type="presOf" srcId="{ACB1F4CF-6742-8F43-8D3F-ABBB46F65871}" destId="{C29D432A-D021-5D48-B44F-14F2CCF42F54}" srcOrd="0" destOrd="0" presId="urn:microsoft.com/office/officeart/2005/8/layout/hProcess9"/>
    <dgm:cxn modelId="{75A0A05C-D80E-1449-A647-252545BFA2E8}" type="presOf" srcId="{7003F242-420C-7449-8990-16BF775EDE2B}" destId="{63AE25B7-B638-FB41-8DF2-4E2EED53F276}" srcOrd="0" destOrd="0" presId="urn:microsoft.com/office/officeart/2005/8/layout/hProcess9"/>
    <dgm:cxn modelId="{BB36C54E-06E0-8448-A12A-0AD1F21835C0}" type="presOf" srcId="{AD53D140-BBC2-EC42-A5BF-7F5255D65F52}" destId="{26336ADC-5C6C-9F49-8177-54FBE12FF656}" srcOrd="0" destOrd="0" presId="urn:microsoft.com/office/officeart/2005/8/layout/hProcess9"/>
    <dgm:cxn modelId="{D3066865-321B-494F-AB50-E1C1C7E6D4A0}" type="presParOf" srcId="{8EB8F308-DE9B-9744-BF83-BFD4A00CA128}" destId="{A1983B1B-BD73-F64A-84AF-CB78ED361176}" srcOrd="0" destOrd="0" presId="urn:microsoft.com/office/officeart/2005/8/layout/hProcess9"/>
    <dgm:cxn modelId="{DA5A207F-0F09-B845-9268-0AAB254802B3}" type="presParOf" srcId="{8EB8F308-DE9B-9744-BF83-BFD4A00CA128}" destId="{D26DEBD3-1039-A043-A876-94B72A96F3FB}" srcOrd="1" destOrd="0" presId="urn:microsoft.com/office/officeart/2005/8/layout/hProcess9"/>
    <dgm:cxn modelId="{08BDFF74-6553-8840-806B-4215264DA565}" type="presParOf" srcId="{D26DEBD3-1039-A043-A876-94B72A96F3FB}" destId="{26336ADC-5C6C-9F49-8177-54FBE12FF656}" srcOrd="0" destOrd="0" presId="urn:microsoft.com/office/officeart/2005/8/layout/hProcess9"/>
    <dgm:cxn modelId="{4CECF25D-4D8B-1242-81DA-F8E96D326EB9}" type="presParOf" srcId="{D26DEBD3-1039-A043-A876-94B72A96F3FB}" destId="{9F7C5A23-BD25-3044-8098-629DF2CA67D0}" srcOrd="1" destOrd="0" presId="urn:microsoft.com/office/officeart/2005/8/layout/hProcess9"/>
    <dgm:cxn modelId="{D231B395-DC17-494C-BBBA-1CB24B5D763C}" type="presParOf" srcId="{D26DEBD3-1039-A043-A876-94B72A96F3FB}" destId="{5D42C88E-61DC-2546-BEF9-B24C31D14DE4}" srcOrd="2" destOrd="0" presId="urn:microsoft.com/office/officeart/2005/8/layout/hProcess9"/>
    <dgm:cxn modelId="{2317BD0A-50B7-5748-A1A3-200596FB7A80}" type="presParOf" srcId="{D26DEBD3-1039-A043-A876-94B72A96F3FB}" destId="{DDD940A9-308A-CC41-A85F-EBD30D98D543}" srcOrd="3" destOrd="0" presId="urn:microsoft.com/office/officeart/2005/8/layout/hProcess9"/>
    <dgm:cxn modelId="{A75D2CDA-D810-3242-BA62-8153CF411766}" type="presParOf" srcId="{D26DEBD3-1039-A043-A876-94B72A96F3FB}" destId="{0CC335F5-9709-EF44-AA7E-863010BBB662}" srcOrd="4" destOrd="0" presId="urn:microsoft.com/office/officeart/2005/8/layout/hProcess9"/>
    <dgm:cxn modelId="{5E258FFB-350E-C94D-86C4-74983B232C69}" type="presParOf" srcId="{D26DEBD3-1039-A043-A876-94B72A96F3FB}" destId="{4804C0B7-1ED9-2D4E-BED1-3CB42EAD0210}" srcOrd="5" destOrd="0" presId="urn:microsoft.com/office/officeart/2005/8/layout/hProcess9"/>
    <dgm:cxn modelId="{838ABEBC-66AD-0B4E-9DE1-DF46263D1224}" type="presParOf" srcId="{D26DEBD3-1039-A043-A876-94B72A96F3FB}" destId="{C29D432A-D021-5D48-B44F-14F2CCF42F54}" srcOrd="6" destOrd="0" presId="urn:microsoft.com/office/officeart/2005/8/layout/hProcess9"/>
    <dgm:cxn modelId="{849A2D53-DA1D-F74D-957F-D0129E28CC1A}" type="presParOf" srcId="{D26DEBD3-1039-A043-A876-94B72A96F3FB}" destId="{BC62801F-2D9F-254A-99FE-174657FD0055}" srcOrd="7" destOrd="0" presId="urn:microsoft.com/office/officeart/2005/8/layout/hProcess9"/>
    <dgm:cxn modelId="{A8755454-91A8-9940-9FE2-ED2532C1D630}"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01AF0D27-9269-6744-8C72-FFC71263CB16}" type="presOf" srcId="{3BF22FDD-B1CF-C445-BA7E-148CEFEE1644}" destId="{8EB8F308-DE9B-9744-BF83-BFD4A00CA128}" srcOrd="0" destOrd="0" presId="urn:microsoft.com/office/officeart/2005/8/layout/hProcess9"/>
    <dgm:cxn modelId="{ED04C1E0-CFCE-D74E-AA3E-54B36AE470BC}" type="presOf" srcId="{6BB43B84-9F0A-7948-9226-59B60C1509C9}" destId="{0CC335F5-9709-EF44-AA7E-863010BBB662}"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EE1A1DD4-9DB9-9D45-8F7B-073D52DF4DF4}" srcId="{3BF22FDD-B1CF-C445-BA7E-148CEFEE1644}" destId="{D1E5DF45-5CDE-744B-B073-E269FE5CBE7F}" srcOrd="1" destOrd="0" parTransId="{6064DB61-A206-2941-AD3A-46542ECC06A4}" sibTransId="{B8C6BCE9-BFB5-804A-96FA-46C7ADAC1C9B}"/>
    <dgm:cxn modelId="{8B59BB83-950F-E244-ADBC-6A2E0493FD97}" type="presOf" srcId="{7003F242-420C-7449-8990-16BF775EDE2B}" destId="{63AE25B7-B638-FB41-8DF2-4E2EED53F276}" srcOrd="0" destOrd="0" presId="urn:microsoft.com/office/officeart/2005/8/layout/hProcess9"/>
    <dgm:cxn modelId="{AB0CE5B2-C106-1E44-8892-8622B058261B}" type="presOf" srcId="{D1E5DF45-5CDE-744B-B073-E269FE5CBE7F}" destId="{5D42C88E-61DC-2546-BEF9-B24C31D14DE4}" srcOrd="0" destOrd="0" presId="urn:microsoft.com/office/officeart/2005/8/layout/hProcess9"/>
    <dgm:cxn modelId="{BCD66443-05D5-2340-B9A4-B8F91B675B55}" type="presOf" srcId="{AD53D140-BBC2-EC42-A5BF-7F5255D65F52}" destId="{26336ADC-5C6C-9F49-8177-54FBE12FF656}" srcOrd="0" destOrd="0" presId="urn:microsoft.com/office/officeart/2005/8/layout/hProcess9"/>
    <dgm:cxn modelId="{325D113C-3D18-254E-8ADB-F4386BA171BF}" type="presOf" srcId="{ACB1F4CF-6742-8F43-8D3F-ABBB46F65871}" destId="{C29D432A-D021-5D48-B44F-14F2CCF42F54}" srcOrd="0" destOrd="0" presId="urn:microsoft.com/office/officeart/2005/8/layout/hProcess9"/>
    <dgm:cxn modelId="{2235F971-0154-4140-A285-83650BA103EB}" type="presParOf" srcId="{8EB8F308-DE9B-9744-BF83-BFD4A00CA128}" destId="{A1983B1B-BD73-F64A-84AF-CB78ED361176}" srcOrd="0" destOrd="0" presId="urn:microsoft.com/office/officeart/2005/8/layout/hProcess9"/>
    <dgm:cxn modelId="{FF442424-F696-3B43-868D-EE57DAED81DD}" type="presParOf" srcId="{8EB8F308-DE9B-9744-BF83-BFD4A00CA128}" destId="{D26DEBD3-1039-A043-A876-94B72A96F3FB}" srcOrd="1" destOrd="0" presId="urn:microsoft.com/office/officeart/2005/8/layout/hProcess9"/>
    <dgm:cxn modelId="{36F8E543-07CC-C24D-9FD8-91DA0D278A13}" type="presParOf" srcId="{D26DEBD3-1039-A043-A876-94B72A96F3FB}" destId="{26336ADC-5C6C-9F49-8177-54FBE12FF656}" srcOrd="0" destOrd="0" presId="urn:microsoft.com/office/officeart/2005/8/layout/hProcess9"/>
    <dgm:cxn modelId="{33D6D189-E22C-8249-97AC-9635768F1373}" type="presParOf" srcId="{D26DEBD3-1039-A043-A876-94B72A96F3FB}" destId="{9F7C5A23-BD25-3044-8098-629DF2CA67D0}" srcOrd="1" destOrd="0" presId="urn:microsoft.com/office/officeart/2005/8/layout/hProcess9"/>
    <dgm:cxn modelId="{A31A29D1-7C80-4C43-AE7B-C69F8A1E2417}" type="presParOf" srcId="{D26DEBD3-1039-A043-A876-94B72A96F3FB}" destId="{5D42C88E-61DC-2546-BEF9-B24C31D14DE4}" srcOrd="2" destOrd="0" presId="urn:microsoft.com/office/officeart/2005/8/layout/hProcess9"/>
    <dgm:cxn modelId="{CAB52136-22D1-2B43-910C-9A303464A1BE}" type="presParOf" srcId="{D26DEBD3-1039-A043-A876-94B72A96F3FB}" destId="{DDD940A9-308A-CC41-A85F-EBD30D98D543}" srcOrd="3" destOrd="0" presId="urn:microsoft.com/office/officeart/2005/8/layout/hProcess9"/>
    <dgm:cxn modelId="{91D757EE-2EF8-FD42-81A1-2CB930166F4D}" type="presParOf" srcId="{D26DEBD3-1039-A043-A876-94B72A96F3FB}" destId="{0CC335F5-9709-EF44-AA7E-863010BBB662}" srcOrd="4" destOrd="0" presId="urn:microsoft.com/office/officeart/2005/8/layout/hProcess9"/>
    <dgm:cxn modelId="{82339DBC-5C98-8E46-A62D-451BA225E682}" type="presParOf" srcId="{D26DEBD3-1039-A043-A876-94B72A96F3FB}" destId="{4804C0B7-1ED9-2D4E-BED1-3CB42EAD0210}" srcOrd="5" destOrd="0" presId="urn:microsoft.com/office/officeart/2005/8/layout/hProcess9"/>
    <dgm:cxn modelId="{513A89F5-F49E-524A-953B-871E80BF581F}" type="presParOf" srcId="{D26DEBD3-1039-A043-A876-94B72A96F3FB}" destId="{C29D432A-D021-5D48-B44F-14F2CCF42F54}" srcOrd="6" destOrd="0" presId="urn:microsoft.com/office/officeart/2005/8/layout/hProcess9"/>
    <dgm:cxn modelId="{D5818C3E-E1E3-F24E-BB9A-F386F0761BE9}" type="presParOf" srcId="{D26DEBD3-1039-A043-A876-94B72A96F3FB}" destId="{BC62801F-2D9F-254A-99FE-174657FD0055}" srcOrd="7" destOrd="0" presId="urn:microsoft.com/office/officeart/2005/8/layout/hProcess9"/>
    <dgm:cxn modelId="{21DEF5E7-2F06-604B-9051-F5A545349585}"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3">
            <a:schemeClr val="lt1"/>
          </a:lnRef>
          <a:fillRef idx="1">
            <a:schemeClr val="accent1"/>
          </a:fillRef>
          <a:effectRef idx="1">
            <a:schemeClr val="accent1"/>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tyle>
          <a:lnRef idx="3">
            <a:schemeClr val="lt1"/>
          </a:lnRef>
          <a:fillRef idx="1">
            <a:schemeClr val="accent6"/>
          </a:fillRef>
          <a:effectRef idx="1">
            <a:schemeClr val="accent6"/>
          </a:effectRef>
          <a:fontRef idx="minor">
            <a:schemeClr val="lt1"/>
          </a:fontRef>
        </dgm:style>
      </dgm:prSe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E5000D43-5A05-5547-8F95-3514FA17A89D}" type="presOf" srcId="{ACB1F4CF-6742-8F43-8D3F-ABBB46F65871}" destId="{C29D432A-D021-5D48-B44F-14F2CCF42F54}" srcOrd="0" destOrd="0" presId="urn:microsoft.com/office/officeart/2005/8/layout/hProcess9"/>
    <dgm:cxn modelId="{681D0DCB-F7BF-024F-BFCA-AC188B195BB3}" type="presOf" srcId="{7003F242-420C-7449-8990-16BF775EDE2B}" destId="{63AE25B7-B638-FB41-8DF2-4E2EED53F276}"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B97D071D-9293-794E-8D1F-C56E4E985D38}" type="presOf" srcId="{6BB43B84-9F0A-7948-9226-59B60C1509C9}" destId="{0CC335F5-9709-EF44-AA7E-863010BBB662}" srcOrd="0" destOrd="0" presId="urn:microsoft.com/office/officeart/2005/8/layout/hProcess9"/>
    <dgm:cxn modelId="{1F26793D-354E-8B4B-926E-3E68C1518140}" srcId="{3BF22FDD-B1CF-C445-BA7E-148CEFEE1644}" destId="{7003F242-420C-7449-8990-16BF775EDE2B}" srcOrd="4" destOrd="0" parTransId="{9B00A0B4-86F8-9D4E-A89B-61C9AA1E182C}" sibTransId="{713A586B-3E30-5543-B8BC-1EBDD2633BE5}"/>
    <dgm:cxn modelId="{743054F3-0306-AD46-A91A-723642F7C21B}" type="presOf" srcId="{D1E5DF45-5CDE-744B-B073-E269FE5CBE7F}" destId="{5D42C88E-61DC-2546-BEF9-B24C31D14DE4}" srcOrd="0" destOrd="0" presId="urn:microsoft.com/office/officeart/2005/8/layout/hProcess9"/>
    <dgm:cxn modelId="{A7E52762-FC5B-274C-A6B1-A65A02077244}" type="presOf" srcId="{3BF22FDD-B1CF-C445-BA7E-148CEFEE1644}" destId="{8EB8F308-DE9B-9744-BF83-BFD4A00CA128}" srcOrd="0" destOrd="0" presId="urn:microsoft.com/office/officeart/2005/8/layout/hProcess9"/>
    <dgm:cxn modelId="{DD435CA7-EDDD-DB4E-9B51-3D0475BBBB11}" type="presOf" srcId="{AD53D140-BBC2-EC42-A5BF-7F5255D65F52}" destId="{26336ADC-5C6C-9F49-8177-54FBE12FF656}" srcOrd="0" destOrd="0" presId="urn:microsoft.com/office/officeart/2005/8/layout/hProcess9"/>
    <dgm:cxn modelId="{EE1A1DD4-9DB9-9D45-8F7B-073D52DF4DF4}" srcId="{3BF22FDD-B1CF-C445-BA7E-148CEFEE1644}" destId="{D1E5DF45-5CDE-744B-B073-E269FE5CBE7F}" srcOrd="1" destOrd="0" parTransId="{6064DB61-A206-2941-AD3A-46542ECC06A4}" sibTransId="{B8C6BCE9-BFB5-804A-96FA-46C7ADAC1C9B}"/>
    <dgm:cxn modelId="{477F744B-E83E-074E-8051-2500DBB3BBCE}" type="presParOf" srcId="{8EB8F308-DE9B-9744-BF83-BFD4A00CA128}" destId="{A1983B1B-BD73-F64A-84AF-CB78ED361176}" srcOrd="0" destOrd="0" presId="urn:microsoft.com/office/officeart/2005/8/layout/hProcess9"/>
    <dgm:cxn modelId="{B518154C-AB08-984C-95C8-134D8FA48329}" type="presParOf" srcId="{8EB8F308-DE9B-9744-BF83-BFD4A00CA128}" destId="{D26DEBD3-1039-A043-A876-94B72A96F3FB}" srcOrd="1" destOrd="0" presId="urn:microsoft.com/office/officeart/2005/8/layout/hProcess9"/>
    <dgm:cxn modelId="{B1B854B6-07B7-DA4A-9C90-E8A57B98D517}" type="presParOf" srcId="{D26DEBD3-1039-A043-A876-94B72A96F3FB}" destId="{26336ADC-5C6C-9F49-8177-54FBE12FF656}" srcOrd="0" destOrd="0" presId="urn:microsoft.com/office/officeart/2005/8/layout/hProcess9"/>
    <dgm:cxn modelId="{D614EE79-0E38-EB43-9573-F1C015B9BD8E}" type="presParOf" srcId="{D26DEBD3-1039-A043-A876-94B72A96F3FB}" destId="{9F7C5A23-BD25-3044-8098-629DF2CA67D0}" srcOrd="1" destOrd="0" presId="urn:microsoft.com/office/officeart/2005/8/layout/hProcess9"/>
    <dgm:cxn modelId="{A61AE28A-2887-EF4E-AD05-09F1D02483CD}" type="presParOf" srcId="{D26DEBD3-1039-A043-A876-94B72A96F3FB}" destId="{5D42C88E-61DC-2546-BEF9-B24C31D14DE4}" srcOrd="2" destOrd="0" presId="urn:microsoft.com/office/officeart/2005/8/layout/hProcess9"/>
    <dgm:cxn modelId="{469B512A-3E6F-424B-977B-9F5D7B059C2F}" type="presParOf" srcId="{D26DEBD3-1039-A043-A876-94B72A96F3FB}" destId="{DDD940A9-308A-CC41-A85F-EBD30D98D543}" srcOrd="3" destOrd="0" presId="urn:microsoft.com/office/officeart/2005/8/layout/hProcess9"/>
    <dgm:cxn modelId="{DBC47CDF-6DD8-0E49-9204-520F9C4AF669}" type="presParOf" srcId="{D26DEBD3-1039-A043-A876-94B72A96F3FB}" destId="{0CC335F5-9709-EF44-AA7E-863010BBB662}" srcOrd="4" destOrd="0" presId="urn:microsoft.com/office/officeart/2005/8/layout/hProcess9"/>
    <dgm:cxn modelId="{6E8334BA-3984-FF41-9C1A-B56EFD811879}" type="presParOf" srcId="{D26DEBD3-1039-A043-A876-94B72A96F3FB}" destId="{4804C0B7-1ED9-2D4E-BED1-3CB42EAD0210}" srcOrd="5" destOrd="0" presId="urn:microsoft.com/office/officeart/2005/8/layout/hProcess9"/>
    <dgm:cxn modelId="{EC071308-9A39-AC46-9EC3-4A6CA8AFF044}" type="presParOf" srcId="{D26DEBD3-1039-A043-A876-94B72A96F3FB}" destId="{C29D432A-D021-5D48-B44F-14F2CCF42F54}" srcOrd="6" destOrd="0" presId="urn:microsoft.com/office/officeart/2005/8/layout/hProcess9"/>
    <dgm:cxn modelId="{E819D14C-3300-CD43-B483-A16436F4E0CE}" type="presParOf" srcId="{D26DEBD3-1039-A043-A876-94B72A96F3FB}" destId="{BC62801F-2D9F-254A-99FE-174657FD0055}" srcOrd="7" destOrd="0" presId="urn:microsoft.com/office/officeart/2005/8/layout/hProcess9"/>
    <dgm:cxn modelId="{18A0AB40-9C2E-534E-9FCE-F2293712C191}"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3">
            <a:schemeClr val="lt1"/>
          </a:lnRef>
          <a:fillRef idx="1">
            <a:schemeClr val="accent1"/>
          </a:fillRef>
          <a:effectRef idx="1">
            <a:schemeClr val="accent1"/>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tyle>
          <a:lnRef idx="3">
            <a:schemeClr val="lt1"/>
          </a:lnRef>
          <a:fillRef idx="1">
            <a:schemeClr val="accent1"/>
          </a:fillRef>
          <a:effectRef idx="1">
            <a:schemeClr val="accent1"/>
          </a:effectRef>
          <a:fontRef idx="minor">
            <a:schemeClr val="lt1"/>
          </a:fontRef>
        </dgm:style>
      </dgm:prSe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tyle>
          <a:lnRef idx="3">
            <a:schemeClr val="lt1"/>
          </a:lnRef>
          <a:fillRef idx="1">
            <a:schemeClr val="accent6"/>
          </a:fillRef>
          <a:effectRef idx="1">
            <a:schemeClr val="accent6"/>
          </a:effectRef>
          <a:fontRef idx="minor">
            <a:schemeClr val="lt1"/>
          </a:fontRef>
        </dgm:style>
      </dgm:prSe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pPr/>
      <dgm:t>
        <a:bodyPr/>
        <a:lstStyle/>
        <a:p>
          <a:r>
            <a:rPr lang="en-US"/>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pPr/>
      <dgm:t>
        <a:bodyPr/>
        <a:lstStyle/>
        <a:p>
          <a:r>
            <a:rPr lang="en-US"/>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0659C2B-290C-C744-8286-E0CF56376C25}" type="presOf" srcId="{ACB1F4CF-6742-8F43-8D3F-ABBB46F65871}" destId="{C29D432A-D021-5D48-B44F-14F2CCF42F54}" srcOrd="0" destOrd="0" presId="urn:microsoft.com/office/officeart/2005/8/layout/hProcess9"/>
    <dgm:cxn modelId="{271DDB7E-C124-1B4E-9398-A659BE3903EB}" srcId="{3BF22FDD-B1CF-C445-BA7E-148CEFEE1644}" destId="{ACB1F4CF-6742-8F43-8D3F-ABBB46F65871}" srcOrd="3" destOrd="0" parTransId="{23D30ED9-BA17-1246-A425-30332850060E}" sibTransId="{9EC867E6-B909-3742-866D-2075EF074871}"/>
    <dgm:cxn modelId="{2157D22C-2CC7-3C4A-85DC-40F3A8422289}" type="presOf" srcId="{3BF22FDD-B1CF-C445-BA7E-148CEFEE1644}" destId="{8EB8F308-DE9B-9744-BF83-BFD4A00CA128}" srcOrd="0" destOrd="0" presId="urn:microsoft.com/office/officeart/2005/8/layout/hProcess9"/>
    <dgm:cxn modelId="{97F26CA8-6473-C241-A09B-8DAD71553825}" srcId="{3BF22FDD-B1CF-C445-BA7E-148CEFEE1644}" destId="{AD53D140-BBC2-EC42-A5BF-7F5255D65F52}" srcOrd="0" destOrd="0" parTransId="{5112F2FF-76EC-0A4F-8016-70EF51E07EA3}" sibTransId="{8D8BA632-F9C1-674A-B930-0EE962B51845}"/>
    <dgm:cxn modelId="{72AE148E-8D18-F444-843A-D03F91DB2D37}" type="presOf" srcId="{D1E5DF45-5CDE-744B-B073-E269FE5CBE7F}" destId="{5D42C88E-61DC-2546-BEF9-B24C31D14DE4}" srcOrd="0" destOrd="0" presId="urn:microsoft.com/office/officeart/2005/8/layout/hProcess9"/>
    <dgm:cxn modelId="{78606038-A2E6-724A-A8F2-E4763D40C973}" type="presOf" srcId="{AD53D140-BBC2-EC42-A5BF-7F5255D65F52}" destId="{26336ADC-5C6C-9F49-8177-54FBE12FF656}" srcOrd="0" destOrd="0" presId="urn:microsoft.com/office/officeart/2005/8/layout/hProcess9"/>
    <dgm:cxn modelId="{68590EDF-1800-5D44-8F26-DA72BC1C4A00}" type="presOf" srcId="{6BB43B84-9F0A-7948-9226-59B60C1509C9}" destId="{0CC335F5-9709-EF44-AA7E-863010BBB662}"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6A0E15D8-9EC0-2F43-A000-5AD6FA74F030}" type="presOf" srcId="{7003F242-420C-7449-8990-16BF775EDE2B}" destId="{63AE25B7-B638-FB41-8DF2-4E2EED53F276}" srcOrd="0" destOrd="0" presId="urn:microsoft.com/office/officeart/2005/8/layout/hProcess9"/>
    <dgm:cxn modelId="{EE1A1DD4-9DB9-9D45-8F7B-073D52DF4DF4}" srcId="{3BF22FDD-B1CF-C445-BA7E-148CEFEE1644}" destId="{D1E5DF45-5CDE-744B-B073-E269FE5CBE7F}" srcOrd="1" destOrd="0" parTransId="{6064DB61-A206-2941-AD3A-46542ECC06A4}" sibTransId="{B8C6BCE9-BFB5-804A-96FA-46C7ADAC1C9B}"/>
    <dgm:cxn modelId="{69D77F39-627F-6449-98F8-6BF2D960BE19}" type="presParOf" srcId="{8EB8F308-DE9B-9744-BF83-BFD4A00CA128}" destId="{A1983B1B-BD73-F64A-84AF-CB78ED361176}" srcOrd="0" destOrd="0" presId="urn:microsoft.com/office/officeart/2005/8/layout/hProcess9"/>
    <dgm:cxn modelId="{DBC9FFC0-B59B-3343-B6A6-7B7B4275AD61}" type="presParOf" srcId="{8EB8F308-DE9B-9744-BF83-BFD4A00CA128}" destId="{D26DEBD3-1039-A043-A876-94B72A96F3FB}" srcOrd="1" destOrd="0" presId="urn:microsoft.com/office/officeart/2005/8/layout/hProcess9"/>
    <dgm:cxn modelId="{1BB5C3C0-1EA4-7B4D-BBC1-76BD8CF38E63}" type="presParOf" srcId="{D26DEBD3-1039-A043-A876-94B72A96F3FB}" destId="{26336ADC-5C6C-9F49-8177-54FBE12FF656}" srcOrd="0" destOrd="0" presId="urn:microsoft.com/office/officeart/2005/8/layout/hProcess9"/>
    <dgm:cxn modelId="{8F372C4A-F729-2E45-B115-F743D81AA6DE}" type="presParOf" srcId="{D26DEBD3-1039-A043-A876-94B72A96F3FB}" destId="{9F7C5A23-BD25-3044-8098-629DF2CA67D0}" srcOrd="1" destOrd="0" presId="urn:microsoft.com/office/officeart/2005/8/layout/hProcess9"/>
    <dgm:cxn modelId="{5AFBD833-0220-1144-9ABA-052266738F05}" type="presParOf" srcId="{D26DEBD3-1039-A043-A876-94B72A96F3FB}" destId="{5D42C88E-61DC-2546-BEF9-B24C31D14DE4}" srcOrd="2" destOrd="0" presId="urn:microsoft.com/office/officeart/2005/8/layout/hProcess9"/>
    <dgm:cxn modelId="{BF56124C-A3B6-4F49-A85E-11573056E406}" type="presParOf" srcId="{D26DEBD3-1039-A043-A876-94B72A96F3FB}" destId="{DDD940A9-308A-CC41-A85F-EBD30D98D543}" srcOrd="3" destOrd="0" presId="urn:microsoft.com/office/officeart/2005/8/layout/hProcess9"/>
    <dgm:cxn modelId="{0B545C46-75CC-B84C-B149-523E58E8A510}" type="presParOf" srcId="{D26DEBD3-1039-A043-A876-94B72A96F3FB}" destId="{0CC335F5-9709-EF44-AA7E-863010BBB662}" srcOrd="4" destOrd="0" presId="urn:microsoft.com/office/officeart/2005/8/layout/hProcess9"/>
    <dgm:cxn modelId="{D4369D94-ED38-0A4A-804F-D2A3ACEC8CBA}" type="presParOf" srcId="{D26DEBD3-1039-A043-A876-94B72A96F3FB}" destId="{4804C0B7-1ED9-2D4E-BED1-3CB42EAD0210}" srcOrd="5" destOrd="0" presId="urn:microsoft.com/office/officeart/2005/8/layout/hProcess9"/>
    <dgm:cxn modelId="{F28AAFCF-EBA1-C141-8CB5-F40E811D7BB5}" type="presParOf" srcId="{D26DEBD3-1039-A043-A876-94B72A96F3FB}" destId="{C29D432A-D021-5D48-B44F-14F2CCF42F54}" srcOrd="6" destOrd="0" presId="urn:microsoft.com/office/officeart/2005/8/layout/hProcess9"/>
    <dgm:cxn modelId="{E2A96228-F2A0-FD4B-AA6D-7F44D80F7B0A}" type="presParOf" srcId="{D26DEBD3-1039-A043-A876-94B72A96F3FB}" destId="{BC62801F-2D9F-254A-99FE-174657FD0055}" srcOrd="7" destOrd="0" presId="urn:microsoft.com/office/officeart/2005/8/layout/hProcess9"/>
    <dgm:cxn modelId="{45701C41-E24A-D742-85E7-A70C29973765}"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F22FDD-B1CF-C445-BA7E-148CEFEE1644}"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AD53D140-BBC2-EC42-A5BF-7F5255D65F52}">
      <dgm:prSet phldrT="[Text]">
        <dgm:style>
          <a:lnRef idx="3">
            <a:schemeClr val="lt1"/>
          </a:lnRef>
          <a:fillRef idx="1">
            <a:schemeClr val="accent1"/>
          </a:fillRef>
          <a:effectRef idx="1">
            <a:schemeClr val="accent1"/>
          </a:effectRef>
          <a:fontRef idx="minor">
            <a:schemeClr val="lt1"/>
          </a:fontRef>
        </dgm:style>
      </dgm:prSet>
      <dgm:spPr/>
      <dgm:t>
        <a:bodyPr/>
        <a:lstStyle/>
        <a:p>
          <a:r>
            <a:rPr lang="en-US"/>
            <a:t>Data Source</a:t>
          </a:r>
        </a:p>
      </dgm:t>
    </dgm:pt>
    <dgm:pt modelId="{5112F2FF-76EC-0A4F-8016-70EF51E07EA3}" type="parTrans" cxnId="{97F26CA8-6473-C241-A09B-8DAD71553825}">
      <dgm:prSet/>
      <dgm:spPr/>
      <dgm:t>
        <a:bodyPr/>
        <a:lstStyle/>
        <a:p>
          <a:endParaRPr lang="en-US"/>
        </a:p>
      </dgm:t>
    </dgm:pt>
    <dgm:pt modelId="{8D8BA632-F9C1-674A-B930-0EE962B51845}" type="sibTrans" cxnId="{97F26CA8-6473-C241-A09B-8DAD71553825}">
      <dgm:prSet/>
      <dgm:spPr/>
      <dgm:t>
        <a:bodyPr/>
        <a:lstStyle/>
        <a:p>
          <a:endParaRPr lang="en-US"/>
        </a:p>
      </dgm:t>
    </dgm:pt>
    <dgm:pt modelId="{D1E5DF45-5CDE-744B-B073-E269FE5CBE7F}">
      <dgm:prSet phldrT="[Text]">
        <dgm:style>
          <a:lnRef idx="3">
            <a:schemeClr val="lt1"/>
          </a:lnRef>
          <a:fillRef idx="1">
            <a:schemeClr val="accent1"/>
          </a:fillRef>
          <a:effectRef idx="1">
            <a:schemeClr val="accent1"/>
          </a:effectRef>
          <a:fontRef idx="minor">
            <a:schemeClr val="lt1"/>
          </a:fontRef>
        </dgm:style>
      </dgm:prSet>
      <dgm:spPr/>
      <dgm:t>
        <a:bodyPr/>
        <a:lstStyle/>
        <a:p>
          <a:r>
            <a:rPr lang="en-US"/>
            <a:t>Feature Engineering</a:t>
          </a:r>
        </a:p>
      </dgm:t>
    </dgm:pt>
    <dgm:pt modelId="{6064DB61-A206-2941-AD3A-46542ECC06A4}" type="parTrans" cxnId="{EE1A1DD4-9DB9-9D45-8F7B-073D52DF4DF4}">
      <dgm:prSet/>
      <dgm:spPr/>
      <dgm:t>
        <a:bodyPr/>
        <a:lstStyle/>
        <a:p>
          <a:endParaRPr lang="en-US"/>
        </a:p>
      </dgm:t>
    </dgm:pt>
    <dgm:pt modelId="{B8C6BCE9-BFB5-804A-96FA-46C7ADAC1C9B}" type="sibTrans" cxnId="{EE1A1DD4-9DB9-9D45-8F7B-073D52DF4DF4}">
      <dgm:prSet/>
      <dgm:spPr/>
      <dgm:t>
        <a:bodyPr/>
        <a:lstStyle/>
        <a:p>
          <a:endParaRPr lang="en-US"/>
        </a:p>
      </dgm:t>
    </dgm:pt>
    <dgm:pt modelId="{6BB43B84-9F0A-7948-9226-59B60C1509C9}">
      <dgm:prSet phldrT="[Text]"/>
      <dgm:spPr/>
      <dgm:t>
        <a:bodyPr/>
        <a:lstStyle/>
        <a:p>
          <a:r>
            <a:rPr lang="en-US"/>
            <a:t>Model Training &amp; Updating</a:t>
          </a:r>
        </a:p>
      </dgm:t>
    </dgm:pt>
    <dgm:pt modelId="{4477370D-FAFA-BC44-B41C-1D53C6A957B4}" type="parTrans" cxnId="{11425515-6E9E-6046-918D-C772F48C8CCB}">
      <dgm:prSet/>
      <dgm:spPr/>
      <dgm:t>
        <a:bodyPr/>
        <a:lstStyle/>
        <a:p>
          <a:endParaRPr lang="en-US"/>
        </a:p>
      </dgm:t>
    </dgm:pt>
    <dgm:pt modelId="{0FECC4F8-C5CB-6A4B-B8E4-D87F0D62E763}" type="sibTrans" cxnId="{11425515-6E9E-6046-918D-C772F48C8CCB}">
      <dgm:prSet/>
      <dgm:spPr/>
      <dgm:t>
        <a:bodyPr/>
        <a:lstStyle/>
        <a:p>
          <a:endParaRPr lang="en-US"/>
        </a:p>
      </dgm:t>
    </dgm:pt>
    <dgm:pt modelId="{ACB1F4CF-6742-8F43-8D3F-ABBB46F65871}">
      <dgm:prSet>
        <dgm:style>
          <a:lnRef idx="3">
            <a:schemeClr val="lt1"/>
          </a:lnRef>
          <a:fillRef idx="1">
            <a:schemeClr val="accent6"/>
          </a:fillRef>
          <a:effectRef idx="1">
            <a:schemeClr val="accent6"/>
          </a:effectRef>
          <a:fontRef idx="minor">
            <a:schemeClr val="lt1"/>
          </a:fontRef>
        </dgm:style>
      </dgm:prSet>
      <dgm:spPr/>
      <dgm:t>
        <a:bodyPr/>
        <a:lstStyle/>
        <a:p>
          <a:r>
            <a:rPr lang="en-US" dirty="0"/>
            <a:t>Predicting by Latest Model</a:t>
          </a:r>
        </a:p>
      </dgm:t>
    </dgm:pt>
    <dgm:pt modelId="{23D30ED9-BA17-1246-A425-30332850060E}" type="parTrans" cxnId="{271DDB7E-C124-1B4E-9398-A659BE3903EB}">
      <dgm:prSet/>
      <dgm:spPr/>
      <dgm:t>
        <a:bodyPr/>
        <a:lstStyle/>
        <a:p>
          <a:endParaRPr lang="en-US"/>
        </a:p>
      </dgm:t>
    </dgm:pt>
    <dgm:pt modelId="{9EC867E6-B909-3742-866D-2075EF074871}" type="sibTrans" cxnId="{271DDB7E-C124-1B4E-9398-A659BE3903EB}">
      <dgm:prSet/>
      <dgm:spPr/>
      <dgm:t>
        <a:bodyPr/>
        <a:lstStyle/>
        <a:p>
          <a:endParaRPr lang="en-US"/>
        </a:p>
      </dgm:t>
    </dgm:pt>
    <dgm:pt modelId="{7003F242-420C-7449-8990-16BF775EDE2B}">
      <dgm:prSet>
        <dgm:style>
          <a:lnRef idx="3">
            <a:schemeClr val="lt1"/>
          </a:lnRef>
          <a:fillRef idx="1">
            <a:schemeClr val="accent6"/>
          </a:fillRef>
          <a:effectRef idx="1">
            <a:schemeClr val="accent6"/>
          </a:effectRef>
          <a:fontRef idx="minor">
            <a:schemeClr val="lt1"/>
          </a:fontRef>
        </dgm:style>
      </dgm:prSet>
      <dgm:spPr/>
      <dgm:t>
        <a:bodyPr/>
        <a:lstStyle/>
        <a:p>
          <a:r>
            <a:rPr lang="en-US" dirty="0"/>
            <a:t>Output Predictions</a:t>
          </a:r>
        </a:p>
      </dgm:t>
    </dgm:pt>
    <dgm:pt modelId="{9B00A0B4-86F8-9D4E-A89B-61C9AA1E182C}" type="parTrans" cxnId="{1F26793D-354E-8B4B-926E-3E68C1518140}">
      <dgm:prSet/>
      <dgm:spPr/>
      <dgm:t>
        <a:bodyPr/>
        <a:lstStyle/>
        <a:p>
          <a:endParaRPr lang="en-US"/>
        </a:p>
      </dgm:t>
    </dgm:pt>
    <dgm:pt modelId="{713A586B-3E30-5543-B8BC-1EBDD2633BE5}" type="sibTrans" cxnId="{1F26793D-354E-8B4B-926E-3E68C1518140}">
      <dgm:prSet/>
      <dgm:spPr/>
      <dgm:t>
        <a:bodyPr/>
        <a:lstStyle/>
        <a:p>
          <a:endParaRPr lang="en-US"/>
        </a:p>
      </dgm:t>
    </dgm:pt>
    <dgm:pt modelId="{8EB8F308-DE9B-9744-BF83-BFD4A00CA128}" type="pres">
      <dgm:prSet presAssocID="{3BF22FDD-B1CF-C445-BA7E-148CEFEE1644}" presName="CompostProcess" presStyleCnt="0">
        <dgm:presLayoutVars>
          <dgm:dir/>
          <dgm:resizeHandles val="exact"/>
        </dgm:presLayoutVars>
      </dgm:prSet>
      <dgm:spPr/>
      <dgm:t>
        <a:bodyPr/>
        <a:lstStyle/>
        <a:p>
          <a:endParaRPr lang="en-US"/>
        </a:p>
      </dgm:t>
    </dgm:pt>
    <dgm:pt modelId="{A1983B1B-BD73-F64A-84AF-CB78ED361176}" type="pres">
      <dgm:prSet presAssocID="{3BF22FDD-B1CF-C445-BA7E-148CEFEE1644}" presName="arrow" presStyleLbl="bgShp" presStyleIdx="0" presStyleCnt="1"/>
      <dgm:spPr/>
      <dgm:t>
        <a:bodyPr/>
        <a:lstStyle/>
        <a:p>
          <a:endParaRPr lang="en-US"/>
        </a:p>
      </dgm:t>
    </dgm:pt>
    <dgm:pt modelId="{D26DEBD3-1039-A043-A876-94B72A96F3FB}" type="pres">
      <dgm:prSet presAssocID="{3BF22FDD-B1CF-C445-BA7E-148CEFEE1644}" presName="linearProcess" presStyleCnt="0"/>
      <dgm:spPr/>
    </dgm:pt>
    <dgm:pt modelId="{26336ADC-5C6C-9F49-8177-54FBE12FF656}" type="pres">
      <dgm:prSet presAssocID="{AD53D140-BBC2-EC42-A5BF-7F5255D65F52}" presName="textNode" presStyleLbl="node1" presStyleIdx="0" presStyleCnt="5">
        <dgm:presLayoutVars>
          <dgm:bulletEnabled val="1"/>
        </dgm:presLayoutVars>
      </dgm:prSet>
      <dgm:spPr/>
      <dgm:t>
        <a:bodyPr/>
        <a:lstStyle/>
        <a:p>
          <a:endParaRPr lang="en-US"/>
        </a:p>
      </dgm:t>
    </dgm:pt>
    <dgm:pt modelId="{9F7C5A23-BD25-3044-8098-629DF2CA67D0}" type="pres">
      <dgm:prSet presAssocID="{8D8BA632-F9C1-674A-B930-0EE962B51845}" presName="sibTrans" presStyleCnt="0"/>
      <dgm:spPr/>
    </dgm:pt>
    <dgm:pt modelId="{5D42C88E-61DC-2546-BEF9-B24C31D14DE4}" type="pres">
      <dgm:prSet presAssocID="{D1E5DF45-5CDE-744B-B073-E269FE5CBE7F}" presName="textNode" presStyleLbl="node1" presStyleIdx="1" presStyleCnt="5">
        <dgm:presLayoutVars>
          <dgm:bulletEnabled val="1"/>
        </dgm:presLayoutVars>
      </dgm:prSet>
      <dgm:spPr/>
      <dgm:t>
        <a:bodyPr/>
        <a:lstStyle/>
        <a:p>
          <a:endParaRPr lang="en-US"/>
        </a:p>
      </dgm:t>
    </dgm:pt>
    <dgm:pt modelId="{DDD940A9-308A-CC41-A85F-EBD30D98D543}" type="pres">
      <dgm:prSet presAssocID="{B8C6BCE9-BFB5-804A-96FA-46C7ADAC1C9B}" presName="sibTrans" presStyleCnt="0"/>
      <dgm:spPr/>
    </dgm:pt>
    <dgm:pt modelId="{0CC335F5-9709-EF44-AA7E-863010BBB662}" type="pres">
      <dgm:prSet presAssocID="{6BB43B84-9F0A-7948-9226-59B60C1509C9}" presName="textNode" presStyleLbl="node1" presStyleIdx="2" presStyleCnt="5">
        <dgm:presLayoutVars>
          <dgm:bulletEnabled val="1"/>
        </dgm:presLayoutVars>
      </dgm:prSet>
      <dgm:spPr/>
      <dgm:t>
        <a:bodyPr/>
        <a:lstStyle/>
        <a:p>
          <a:endParaRPr lang="en-US"/>
        </a:p>
      </dgm:t>
    </dgm:pt>
    <dgm:pt modelId="{4804C0B7-1ED9-2D4E-BED1-3CB42EAD0210}" type="pres">
      <dgm:prSet presAssocID="{0FECC4F8-C5CB-6A4B-B8E4-D87F0D62E763}" presName="sibTrans" presStyleCnt="0"/>
      <dgm:spPr/>
    </dgm:pt>
    <dgm:pt modelId="{C29D432A-D021-5D48-B44F-14F2CCF42F54}" type="pres">
      <dgm:prSet presAssocID="{ACB1F4CF-6742-8F43-8D3F-ABBB46F65871}" presName="textNode" presStyleLbl="node1" presStyleIdx="3" presStyleCnt="5">
        <dgm:presLayoutVars>
          <dgm:bulletEnabled val="1"/>
        </dgm:presLayoutVars>
      </dgm:prSet>
      <dgm:spPr/>
      <dgm:t>
        <a:bodyPr/>
        <a:lstStyle/>
        <a:p>
          <a:endParaRPr lang="en-US"/>
        </a:p>
      </dgm:t>
    </dgm:pt>
    <dgm:pt modelId="{BC62801F-2D9F-254A-99FE-174657FD0055}" type="pres">
      <dgm:prSet presAssocID="{9EC867E6-B909-3742-866D-2075EF074871}" presName="sibTrans" presStyleCnt="0"/>
      <dgm:spPr/>
    </dgm:pt>
    <dgm:pt modelId="{63AE25B7-B638-FB41-8DF2-4E2EED53F276}" type="pres">
      <dgm:prSet presAssocID="{7003F242-420C-7449-8990-16BF775EDE2B}" presName="textNode" presStyleLbl="node1" presStyleIdx="4" presStyleCnt="5">
        <dgm:presLayoutVars>
          <dgm:bulletEnabled val="1"/>
        </dgm:presLayoutVars>
      </dgm:prSet>
      <dgm:spPr/>
      <dgm:t>
        <a:bodyPr/>
        <a:lstStyle/>
        <a:p>
          <a:endParaRPr lang="en-US"/>
        </a:p>
      </dgm:t>
    </dgm:pt>
  </dgm:ptLst>
  <dgm:cxnLst>
    <dgm:cxn modelId="{271DDB7E-C124-1B4E-9398-A659BE3903EB}" srcId="{3BF22FDD-B1CF-C445-BA7E-148CEFEE1644}" destId="{ACB1F4CF-6742-8F43-8D3F-ABBB46F65871}" srcOrd="3" destOrd="0" parTransId="{23D30ED9-BA17-1246-A425-30332850060E}" sibTransId="{9EC867E6-B909-3742-866D-2075EF074871}"/>
    <dgm:cxn modelId="{97F26CA8-6473-C241-A09B-8DAD71553825}" srcId="{3BF22FDD-B1CF-C445-BA7E-148CEFEE1644}" destId="{AD53D140-BBC2-EC42-A5BF-7F5255D65F52}" srcOrd="0" destOrd="0" parTransId="{5112F2FF-76EC-0A4F-8016-70EF51E07EA3}" sibTransId="{8D8BA632-F9C1-674A-B930-0EE962B51845}"/>
    <dgm:cxn modelId="{A9A067CB-07D7-C449-854B-0703303A6D34}" type="presOf" srcId="{7003F242-420C-7449-8990-16BF775EDE2B}" destId="{63AE25B7-B638-FB41-8DF2-4E2EED53F276}" srcOrd="0" destOrd="0" presId="urn:microsoft.com/office/officeart/2005/8/layout/hProcess9"/>
    <dgm:cxn modelId="{BD0BB886-E27F-924B-B975-592FFD39FD87}" type="presOf" srcId="{3BF22FDD-B1CF-C445-BA7E-148CEFEE1644}" destId="{8EB8F308-DE9B-9744-BF83-BFD4A00CA128}" srcOrd="0" destOrd="0" presId="urn:microsoft.com/office/officeart/2005/8/layout/hProcess9"/>
    <dgm:cxn modelId="{11425515-6E9E-6046-918D-C772F48C8CCB}" srcId="{3BF22FDD-B1CF-C445-BA7E-148CEFEE1644}" destId="{6BB43B84-9F0A-7948-9226-59B60C1509C9}" srcOrd="2" destOrd="0" parTransId="{4477370D-FAFA-BC44-B41C-1D53C6A957B4}" sibTransId="{0FECC4F8-C5CB-6A4B-B8E4-D87F0D62E763}"/>
    <dgm:cxn modelId="{1F26793D-354E-8B4B-926E-3E68C1518140}" srcId="{3BF22FDD-B1CF-C445-BA7E-148CEFEE1644}" destId="{7003F242-420C-7449-8990-16BF775EDE2B}" srcOrd="4" destOrd="0" parTransId="{9B00A0B4-86F8-9D4E-A89B-61C9AA1E182C}" sibTransId="{713A586B-3E30-5543-B8BC-1EBDD2633BE5}"/>
    <dgm:cxn modelId="{FBB7AC62-3AFB-C049-8DD2-8B7A36272397}" type="presOf" srcId="{D1E5DF45-5CDE-744B-B073-E269FE5CBE7F}" destId="{5D42C88E-61DC-2546-BEF9-B24C31D14DE4}" srcOrd="0" destOrd="0" presId="urn:microsoft.com/office/officeart/2005/8/layout/hProcess9"/>
    <dgm:cxn modelId="{EE1A1DD4-9DB9-9D45-8F7B-073D52DF4DF4}" srcId="{3BF22FDD-B1CF-C445-BA7E-148CEFEE1644}" destId="{D1E5DF45-5CDE-744B-B073-E269FE5CBE7F}" srcOrd="1" destOrd="0" parTransId="{6064DB61-A206-2941-AD3A-46542ECC06A4}" sibTransId="{B8C6BCE9-BFB5-804A-96FA-46C7ADAC1C9B}"/>
    <dgm:cxn modelId="{C3154840-9EDE-9843-952E-C2366A1702A6}" type="presOf" srcId="{ACB1F4CF-6742-8F43-8D3F-ABBB46F65871}" destId="{C29D432A-D021-5D48-B44F-14F2CCF42F54}" srcOrd="0" destOrd="0" presId="urn:microsoft.com/office/officeart/2005/8/layout/hProcess9"/>
    <dgm:cxn modelId="{D924EF57-DD50-504A-B3A8-D4F169115BDE}" type="presOf" srcId="{6BB43B84-9F0A-7948-9226-59B60C1509C9}" destId="{0CC335F5-9709-EF44-AA7E-863010BBB662}" srcOrd="0" destOrd="0" presId="urn:microsoft.com/office/officeart/2005/8/layout/hProcess9"/>
    <dgm:cxn modelId="{D4E3EA87-7568-5140-B812-65FAAC374C5C}" type="presOf" srcId="{AD53D140-BBC2-EC42-A5BF-7F5255D65F52}" destId="{26336ADC-5C6C-9F49-8177-54FBE12FF656}" srcOrd="0" destOrd="0" presId="urn:microsoft.com/office/officeart/2005/8/layout/hProcess9"/>
    <dgm:cxn modelId="{4CCCBB55-96D3-DD41-9644-2684079558B9}" type="presParOf" srcId="{8EB8F308-DE9B-9744-BF83-BFD4A00CA128}" destId="{A1983B1B-BD73-F64A-84AF-CB78ED361176}" srcOrd="0" destOrd="0" presId="urn:microsoft.com/office/officeart/2005/8/layout/hProcess9"/>
    <dgm:cxn modelId="{1744634C-E064-5D49-ABE2-C62088559E5F}" type="presParOf" srcId="{8EB8F308-DE9B-9744-BF83-BFD4A00CA128}" destId="{D26DEBD3-1039-A043-A876-94B72A96F3FB}" srcOrd="1" destOrd="0" presId="urn:microsoft.com/office/officeart/2005/8/layout/hProcess9"/>
    <dgm:cxn modelId="{555E88CE-8DAF-0845-B5A5-DC26BC37AE3C}" type="presParOf" srcId="{D26DEBD3-1039-A043-A876-94B72A96F3FB}" destId="{26336ADC-5C6C-9F49-8177-54FBE12FF656}" srcOrd="0" destOrd="0" presId="urn:microsoft.com/office/officeart/2005/8/layout/hProcess9"/>
    <dgm:cxn modelId="{C28571D7-1254-414E-85DF-59E961287E91}" type="presParOf" srcId="{D26DEBD3-1039-A043-A876-94B72A96F3FB}" destId="{9F7C5A23-BD25-3044-8098-629DF2CA67D0}" srcOrd="1" destOrd="0" presId="urn:microsoft.com/office/officeart/2005/8/layout/hProcess9"/>
    <dgm:cxn modelId="{E157959F-0AAA-3945-93F0-F2EE67D5876B}" type="presParOf" srcId="{D26DEBD3-1039-A043-A876-94B72A96F3FB}" destId="{5D42C88E-61DC-2546-BEF9-B24C31D14DE4}" srcOrd="2" destOrd="0" presId="urn:microsoft.com/office/officeart/2005/8/layout/hProcess9"/>
    <dgm:cxn modelId="{21278CF9-5262-D144-AEAC-46E3F3987489}" type="presParOf" srcId="{D26DEBD3-1039-A043-A876-94B72A96F3FB}" destId="{DDD940A9-308A-CC41-A85F-EBD30D98D543}" srcOrd="3" destOrd="0" presId="urn:microsoft.com/office/officeart/2005/8/layout/hProcess9"/>
    <dgm:cxn modelId="{A43CBF80-4293-0B4E-8A74-28DB76182FA5}" type="presParOf" srcId="{D26DEBD3-1039-A043-A876-94B72A96F3FB}" destId="{0CC335F5-9709-EF44-AA7E-863010BBB662}" srcOrd="4" destOrd="0" presId="urn:microsoft.com/office/officeart/2005/8/layout/hProcess9"/>
    <dgm:cxn modelId="{81261A8C-8DE4-8449-8055-5243FA443E71}" type="presParOf" srcId="{D26DEBD3-1039-A043-A876-94B72A96F3FB}" destId="{4804C0B7-1ED9-2D4E-BED1-3CB42EAD0210}" srcOrd="5" destOrd="0" presId="urn:microsoft.com/office/officeart/2005/8/layout/hProcess9"/>
    <dgm:cxn modelId="{EF317B7B-FA46-C149-AAFC-010AD8724F47}" type="presParOf" srcId="{D26DEBD3-1039-A043-A876-94B72A96F3FB}" destId="{C29D432A-D021-5D48-B44F-14F2CCF42F54}" srcOrd="6" destOrd="0" presId="urn:microsoft.com/office/officeart/2005/8/layout/hProcess9"/>
    <dgm:cxn modelId="{E9ABDF7A-127A-5641-93C8-20E8EA26524B}" type="presParOf" srcId="{D26DEBD3-1039-A043-A876-94B72A96F3FB}" destId="{BC62801F-2D9F-254A-99FE-174657FD0055}" srcOrd="7" destOrd="0" presId="urn:microsoft.com/office/officeart/2005/8/layout/hProcess9"/>
    <dgm:cxn modelId="{E54EBA53-DB31-0E42-939F-DA2F84C27419}" type="presParOf" srcId="{D26DEBD3-1039-A043-A876-94B72A96F3FB}" destId="{63AE25B7-B638-FB41-8DF2-4E2EED53F276}"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551497" y="0"/>
          <a:ext cx="6250305" cy="2743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253"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Data Source</a:t>
          </a:r>
        </a:p>
      </dsp:txBody>
      <dsp:txXfrm>
        <a:off x="53818" y="876525"/>
        <a:ext cx="1301959" cy="990150"/>
      </dsp:txXfrm>
    </dsp:sp>
    <dsp:sp modelId="{5D42C88E-61DC-2546-BEF9-B24C31D14DE4}">
      <dsp:nvSpPr>
        <dsp:cNvPr id="0" name=""/>
        <dsp:cNvSpPr/>
      </dsp:nvSpPr>
      <dsp:spPr>
        <a:xfrm>
          <a:off x="1486179"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Feature Engineering</a:t>
          </a:r>
        </a:p>
      </dsp:txBody>
      <dsp:txXfrm>
        <a:off x="1539744" y="876525"/>
        <a:ext cx="1301959" cy="990150"/>
      </dsp:txXfrm>
    </dsp:sp>
    <dsp:sp modelId="{0CC335F5-9709-EF44-AA7E-863010BBB662}">
      <dsp:nvSpPr>
        <dsp:cNvPr id="0" name=""/>
        <dsp:cNvSpPr/>
      </dsp:nvSpPr>
      <dsp:spPr>
        <a:xfrm>
          <a:off x="2972105"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Model Training &amp; Updating</a:t>
          </a:r>
        </a:p>
      </dsp:txBody>
      <dsp:txXfrm>
        <a:off x="3025670" y="876525"/>
        <a:ext cx="1301959" cy="990150"/>
      </dsp:txXfrm>
    </dsp:sp>
    <dsp:sp modelId="{C29D432A-D021-5D48-B44F-14F2CCF42F54}">
      <dsp:nvSpPr>
        <dsp:cNvPr id="0" name=""/>
        <dsp:cNvSpPr/>
      </dsp:nvSpPr>
      <dsp:spPr>
        <a:xfrm>
          <a:off x="4458031"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Predicting by Latest Model</a:t>
          </a:r>
        </a:p>
      </dsp:txBody>
      <dsp:txXfrm>
        <a:off x="4511596" y="876525"/>
        <a:ext cx="1301959" cy="990150"/>
      </dsp:txXfrm>
    </dsp:sp>
    <dsp:sp modelId="{63AE25B7-B638-FB41-8DF2-4E2EED53F276}">
      <dsp:nvSpPr>
        <dsp:cNvPr id="0" name=""/>
        <dsp:cNvSpPr/>
      </dsp:nvSpPr>
      <dsp:spPr>
        <a:xfrm>
          <a:off x="5943956" y="822960"/>
          <a:ext cx="1409089" cy="1097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Output Predictions</a:t>
          </a:r>
        </a:p>
      </dsp:txBody>
      <dsp:txXfrm>
        <a:off x="5997521" y="876525"/>
        <a:ext cx="1301959" cy="990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962" y="258115"/>
          <a:ext cx="1212634" cy="344154"/>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21762" y="274915"/>
        <a:ext cx="1179034" cy="310554"/>
      </dsp:txXfrm>
    </dsp:sp>
    <dsp:sp modelId="{5D42C88E-61DC-2546-BEF9-B24C31D14DE4}">
      <dsp:nvSpPr>
        <dsp:cNvPr id="0" name=""/>
        <dsp:cNvSpPr/>
      </dsp:nvSpPr>
      <dsp:spPr>
        <a:xfrm>
          <a:off x="1299809" y="258115"/>
          <a:ext cx="1212634"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6609" y="274915"/>
        <a:ext cx="1179034" cy="310554"/>
      </dsp:txXfrm>
    </dsp:sp>
    <dsp:sp modelId="{0CC335F5-9709-EF44-AA7E-863010BBB662}">
      <dsp:nvSpPr>
        <dsp:cNvPr id="0" name=""/>
        <dsp:cNvSpPr/>
      </dsp:nvSpPr>
      <dsp:spPr>
        <a:xfrm>
          <a:off x="2594655" y="258115"/>
          <a:ext cx="1212634"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455" y="274915"/>
        <a:ext cx="1179034" cy="310554"/>
      </dsp:txXfrm>
    </dsp:sp>
    <dsp:sp modelId="{C29D432A-D021-5D48-B44F-14F2CCF42F54}">
      <dsp:nvSpPr>
        <dsp:cNvPr id="0" name=""/>
        <dsp:cNvSpPr/>
      </dsp:nvSpPr>
      <dsp:spPr>
        <a:xfrm>
          <a:off x="3889502" y="258115"/>
          <a:ext cx="1212634"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Predicting by Latest Model</a:t>
          </a:r>
        </a:p>
      </dsp:txBody>
      <dsp:txXfrm>
        <a:off x="3906302" y="274915"/>
        <a:ext cx="1179034" cy="310554"/>
      </dsp:txXfrm>
    </dsp:sp>
    <dsp:sp modelId="{63AE25B7-B638-FB41-8DF2-4E2EED53F276}">
      <dsp:nvSpPr>
        <dsp:cNvPr id="0" name=""/>
        <dsp:cNvSpPr/>
      </dsp:nvSpPr>
      <dsp:spPr>
        <a:xfrm>
          <a:off x="5184349" y="258115"/>
          <a:ext cx="1212634"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Output Predictions</a:t>
          </a:r>
        </a:p>
      </dsp:txBody>
      <dsp:txXfrm>
        <a:off x="5201149" y="274915"/>
        <a:ext cx="1179034" cy="310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Output Predictions</a:t>
          </a:r>
        </a:p>
      </dsp:txBody>
      <dsp:txXfrm>
        <a:off x="5205887" y="274915"/>
        <a:ext cx="1178858" cy="310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Output Predictions</a:t>
          </a:r>
        </a:p>
      </dsp:txBody>
      <dsp:txXfrm>
        <a:off x="5205887" y="274915"/>
        <a:ext cx="1178858" cy="3105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3B1B-BD73-F64A-84AF-CB78ED361176}">
      <dsp:nvSpPr>
        <dsp:cNvPr id="0" name=""/>
        <dsp:cNvSpPr/>
      </dsp:nvSpPr>
      <dsp:spPr>
        <a:xfrm>
          <a:off x="480145" y="0"/>
          <a:ext cx="5441654" cy="86038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36ADC-5C6C-9F49-8177-54FBE12FF656}">
      <dsp:nvSpPr>
        <dsp:cNvPr id="0" name=""/>
        <dsp:cNvSpPr/>
      </dsp:nvSpPr>
      <dsp:spPr>
        <a:xfrm>
          <a:off x="400"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Data Source</a:t>
          </a:r>
        </a:p>
      </dsp:txBody>
      <dsp:txXfrm>
        <a:off x="17200" y="274915"/>
        <a:ext cx="1178858" cy="310554"/>
      </dsp:txXfrm>
    </dsp:sp>
    <dsp:sp modelId="{5D42C88E-61DC-2546-BEF9-B24C31D14DE4}">
      <dsp:nvSpPr>
        <dsp:cNvPr id="0" name=""/>
        <dsp:cNvSpPr/>
      </dsp:nvSpPr>
      <dsp:spPr>
        <a:xfrm>
          <a:off x="1297572" y="258115"/>
          <a:ext cx="1212458" cy="344154"/>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Feature Engineering</a:t>
          </a:r>
        </a:p>
      </dsp:txBody>
      <dsp:txXfrm>
        <a:off x="1314372" y="274915"/>
        <a:ext cx="1178858" cy="310554"/>
      </dsp:txXfrm>
    </dsp:sp>
    <dsp:sp modelId="{0CC335F5-9709-EF44-AA7E-863010BBB662}">
      <dsp:nvSpPr>
        <dsp:cNvPr id="0" name=""/>
        <dsp:cNvSpPr/>
      </dsp:nvSpPr>
      <dsp:spPr>
        <a:xfrm>
          <a:off x="2594743" y="258115"/>
          <a:ext cx="1212458" cy="3441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a:t>Model Training &amp; Updating</a:t>
          </a:r>
        </a:p>
      </dsp:txBody>
      <dsp:txXfrm>
        <a:off x="2611543" y="274915"/>
        <a:ext cx="1178858" cy="310554"/>
      </dsp:txXfrm>
    </dsp:sp>
    <dsp:sp modelId="{C29D432A-D021-5D48-B44F-14F2CCF42F54}">
      <dsp:nvSpPr>
        <dsp:cNvPr id="0" name=""/>
        <dsp:cNvSpPr/>
      </dsp:nvSpPr>
      <dsp:spPr>
        <a:xfrm>
          <a:off x="3891915"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t>Predicting by Latest Model</a:t>
          </a:r>
        </a:p>
      </dsp:txBody>
      <dsp:txXfrm>
        <a:off x="3908715" y="274915"/>
        <a:ext cx="1178858" cy="310554"/>
      </dsp:txXfrm>
    </dsp:sp>
    <dsp:sp modelId="{63AE25B7-B638-FB41-8DF2-4E2EED53F276}">
      <dsp:nvSpPr>
        <dsp:cNvPr id="0" name=""/>
        <dsp:cNvSpPr/>
      </dsp:nvSpPr>
      <dsp:spPr>
        <a:xfrm>
          <a:off x="5189087" y="258115"/>
          <a:ext cx="1212458" cy="344154"/>
        </a:xfrm>
        <a:prstGeom prst="roundRect">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t>Output Predictions</a:t>
          </a:r>
        </a:p>
      </dsp:txBody>
      <dsp:txXfrm>
        <a:off x="5205887" y="274915"/>
        <a:ext cx="1178858" cy="3105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90A2794-8FCA-9441-B58D-26F10728A603}" type="datetimeFigureOut">
              <a:rPr lang="en-US" smtClean="0"/>
              <a:t>19/09/15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8CC7FF-4CFE-454A-874A-C3C7D0B72599}" type="slidenum">
              <a:rPr lang="en-US" smtClean="0"/>
              <a:t>‹#›</a:t>
            </a:fld>
            <a:endParaRPr lang="en-US"/>
          </a:p>
        </p:txBody>
      </p:sp>
    </p:spTree>
    <p:extLst>
      <p:ext uri="{BB962C8B-B14F-4D97-AF65-F5344CB8AC3E}">
        <p14:creationId xmlns:p14="http://schemas.microsoft.com/office/powerpoint/2010/main" val="17357156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3" name="Shape 239"/>
          <p:cNvPicPr preferRelativeResize="0"/>
          <p:nvPr userDrawn="1"/>
        </p:nvPicPr>
        <p:blipFill>
          <a:blip r:embed="rId3">
            <a:alphaModFix/>
          </a:blip>
          <a:stretch>
            <a:fillRect/>
          </a:stretch>
        </p:blipFill>
        <p:spPr>
          <a:xfrm>
            <a:off x="6635257" y="281614"/>
            <a:ext cx="2209479" cy="241769"/>
          </a:xfrm>
          <a:prstGeom prst="rect">
            <a:avLst/>
          </a:prstGeom>
          <a:noFill/>
          <a:ln>
            <a:noFill/>
          </a:ln>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17" name="Picture 16"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8" name="Picture 17"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9"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20"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1"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193042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405937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hasCustomPrompt="1"/>
          </p:nvPr>
        </p:nvSpPr>
        <p:spPr>
          <a:xfrm>
            <a:off x="360947" y="1452734"/>
            <a:ext cx="3997159"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dirty="0" smtClean="0"/>
              <a:t>Click icon to add image</a:t>
            </a:r>
            <a:endParaRPr lang="en-US" dirty="0"/>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3" name="Text Placeholder 4"/>
          <p:cNvSpPr>
            <a:spLocks noGrp="1"/>
          </p:cNvSpPr>
          <p:nvPr>
            <p:ph type="body" sz="quarter" idx="14"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457531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p:nvPr>
        </p:nvSpPr>
        <p:spPr>
          <a:xfrm>
            <a:off x="457201" y="1452734"/>
            <a:ext cx="3900905"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smtClean="0"/>
              <a:t>Drag picture to placeholder or click icon to add</a:t>
            </a:r>
            <a:endParaRPr lang="en-US"/>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4"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199425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p:nvPr>
        </p:nvSpPr>
        <p:spPr>
          <a:xfrm>
            <a:off x="457201" y="1452734"/>
            <a:ext cx="3900905"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smtClean="0"/>
              <a:t>Drag picture to placeholder or click icon to add</a:t>
            </a:r>
            <a:endParaRPr lang="en-US"/>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4" name="Text Placeholder 4"/>
          <p:cNvSpPr>
            <a:spLocks noGrp="1"/>
          </p:cNvSpPr>
          <p:nvPr>
            <p:ph type="body" sz="quarter" idx="14"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085688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slide">
    <p:spTree>
      <p:nvGrpSpPr>
        <p:cNvPr id="1" name=""/>
        <p:cNvGrpSpPr/>
        <p:nvPr/>
      </p:nvGrpSpPr>
      <p:grpSpPr>
        <a:xfrm>
          <a:off x="0" y="0"/>
          <a:ext cx="0" cy="0"/>
          <a:chOff x="0" y="0"/>
          <a:chExt cx="0" cy="0"/>
        </a:xfrm>
      </p:grpSpPr>
      <p:sp>
        <p:nvSpPr>
          <p:cNvPr id="8" name="Rectangle 7"/>
          <p:cNvSpPr/>
          <p:nvPr userDrawn="1"/>
        </p:nvSpPr>
        <p:spPr>
          <a:xfrm>
            <a:off x="0" y="-1"/>
            <a:ext cx="9162759" cy="643983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sp>
        <p:nvSpPr>
          <p:cNvPr id="9" name="Rectangle 8"/>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3" name="Picture Placeholder 2"/>
          <p:cNvSpPr>
            <a:spLocks noGrp="1"/>
          </p:cNvSpPr>
          <p:nvPr>
            <p:ph type="pic" idx="1" hasCustomPrompt="1"/>
          </p:nvPr>
        </p:nvSpPr>
        <p:spPr>
          <a:xfrm>
            <a:off x="457200" y="1388143"/>
            <a:ext cx="8443240" cy="4114800"/>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dirty="0" smtClean="0"/>
              <a:t>Click Icon to add an image.</a:t>
            </a:r>
            <a:endParaRPr lang="en-US" dirty="0"/>
          </a:p>
        </p:txBody>
      </p:sp>
      <p:sp>
        <p:nvSpPr>
          <p:cNvPr id="15"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2" name="Text Placeholder 4"/>
          <p:cNvSpPr>
            <a:spLocks noGrp="1"/>
          </p:cNvSpPr>
          <p:nvPr>
            <p:ph type="body" sz="quarter" idx="13"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3143231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9" name="Picture 8"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sp>
        <p:nvSpPr>
          <p:cNvPr id="13"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17"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18"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2537697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pic>
        <p:nvPicPr>
          <p:cNvPr id="11" name="Picture 10"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2" name="Picture 11"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9"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0"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2891414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 name="Picture 8"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941372"/>
            <a:ext cx="4719054" cy="803838"/>
          </a:xfrm>
          <a:prstGeom prst="rect">
            <a:avLst/>
          </a:prstGeom>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sp>
        <p:nvSpPr>
          <p:cNvPr id="18" name="Content Placeholder 3"/>
          <p:cNvSpPr>
            <a:spLocks noGrp="1"/>
          </p:cNvSpPr>
          <p:nvPr>
            <p:ph sz="half" idx="11" hasCustomPrompt="1"/>
          </p:nvPr>
        </p:nvSpPr>
        <p:spPr>
          <a:xfrm>
            <a:off x="203199" y="4958376"/>
            <a:ext cx="451585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679453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pic>
        <p:nvPicPr>
          <p:cNvPr id="11" name="Picture 10"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12" name="Picture 11"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9" name="Picture 18"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20"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21"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2"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3906829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2" name="Shape 238"/>
          <p:cNvPicPr preferRelativeResize="0"/>
          <p:nvPr userDrawn="1"/>
        </p:nvPicPr>
        <p:blipFill rotWithShape="1">
          <a:blip r:embed="rId2">
            <a:alphaModFix/>
          </a:blip>
          <a:srcRect l="11111"/>
          <a:stretch/>
        </p:blipFill>
        <p:spPr>
          <a:xfrm>
            <a:off x="0" y="0"/>
            <a:ext cx="9144808" cy="6857999"/>
          </a:xfrm>
          <a:prstGeom prst="rect">
            <a:avLst/>
          </a:prstGeom>
          <a:noFill/>
          <a:ln>
            <a:noFill/>
          </a:ln>
        </p:spPr>
      </p:pic>
      <p:pic>
        <p:nvPicPr>
          <p:cNvPr id="14" name="Shape 243"/>
          <p:cNvPicPr preferRelativeResize="0"/>
          <p:nvPr userDrawn="1"/>
        </p:nvPicPr>
        <p:blipFill>
          <a:blip r:embed="rId3">
            <a:alphaModFix/>
          </a:blip>
          <a:stretch>
            <a:fillRect/>
          </a:stretch>
        </p:blipFill>
        <p:spPr>
          <a:xfrm>
            <a:off x="1" y="2287183"/>
            <a:ext cx="4389099" cy="4167975"/>
          </a:xfrm>
          <a:prstGeom prst="rect">
            <a:avLst/>
          </a:prstGeom>
          <a:noFill/>
          <a:ln>
            <a:noFill/>
          </a:ln>
        </p:spPr>
      </p:pic>
      <p:pic>
        <p:nvPicPr>
          <p:cNvPr id="16" name="Shape 244"/>
          <p:cNvPicPr preferRelativeResize="0"/>
          <p:nvPr userDrawn="1"/>
        </p:nvPicPr>
        <p:blipFill>
          <a:blip r:embed="rId3">
            <a:alphaModFix/>
          </a:blip>
          <a:stretch>
            <a:fillRect/>
          </a:stretch>
        </p:blipFill>
        <p:spPr>
          <a:xfrm>
            <a:off x="4720775" y="2287183"/>
            <a:ext cx="3995436" cy="4167975"/>
          </a:xfrm>
          <a:prstGeom prst="rect">
            <a:avLst/>
          </a:prstGeom>
          <a:noFill/>
          <a:ln>
            <a:noFill/>
          </a:ln>
        </p:spPr>
      </p:pic>
      <p:sp>
        <p:nvSpPr>
          <p:cNvPr id="17" name="Shape 245"/>
          <p:cNvSpPr txBox="1"/>
          <p:nvPr userDrawn="1"/>
        </p:nvSpPr>
        <p:spPr>
          <a:xfrm>
            <a:off x="342725" y="2417539"/>
            <a:ext cx="3924900" cy="3798777"/>
          </a:xfrm>
          <a:prstGeom prst="rect">
            <a:avLst/>
          </a:prstGeom>
          <a:noFill/>
          <a:ln>
            <a:noFill/>
          </a:ln>
        </p:spPr>
        <p:txBody>
          <a:bodyPr lIns="91425" tIns="91425" rIns="91425" bIns="91425" anchor="t" anchorCtr="0">
            <a:noAutofit/>
          </a:bodyPr>
          <a:lstStyle/>
          <a:p>
            <a:pPr lvl="0" rtl="0">
              <a:lnSpc>
                <a:spcPct val="120000"/>
              </a:lnSpc>
              <a:spcBef>
                <a:spcPts val="0"/>
              </a:spcBef>
              <a:buNone/>
            </a:pPr>
            <a:r>
              <a:rPr lang="en-GB" sz="1800" b="1" dirty="0">
                <a:solidFill>
                  <a:srgbClr val="660066"/>
                </a:solidFill>
                <a:latin typeface="Helvetica Neue"/>
                <a:ea typeface="Helvetica Neue"/>
                <a:cs typeface="Helvetica Neue"/>
                <a:sym typeface="Helvetica Neue"/>
              </a:rPr>
              <a:t>Contact us</a:t>
            </a:r>
          </a:p>
          <a:p>
            <a:pPr lvl="0" rtl="0">
              <a:lnSpc>
                <a:spcPct val="120000"/>
              </a:lnSpc>
              <a:spcBef>
                <a:spcPts val="0"/>
              </a:spcBef>
              <a:buNone/>
            </a:pPr>
            <a:endParaRPr sz="600" b="1" dirty="0">
              <a:solidFill>
                <a:srgbClr val="660066"/>
              </a:solidFill>
              <a:latin typeface="Helvetica Neue"/>
              <a:ea typeface="Helvetica Neue"/>
              <a:cs typeface="Helvetica Neue"/>
              <a:sym typeface="Helvetica Neue"/>
            </a:endParaRPr>
          </a:p>
          <a:p>
            <a:pPr lvl="0" rtl="0">
              <a:lnSpc>
                <a:spcPct val="150000"/>
              </a:lnSpc>
              <a:spcBef>
                <a:spcPts val="0"/>
              </a:spcBef>
              <a:buNone/>
            </a:pPr>
            <a:r>
              <a:rPr lang="en-GB" sz="1600" b="1" dirty="0">
                <a:solidFill>
                  <a:srgbClr val="660066"/>
                </a:solidFill>
                <a:latin typeface="Helvetica Neue"/>
                <a:cs typeface="Helvetica Neue"/>
              </a:rPr>
              <a:t>Servian - Sydney</a:t>
            </a:r>
          </a:p>
          <a:p>
            <a:pPr lvl="0" rtl="0">
              <a:lnSpc>
                <a:spcPct val="120000"/>
              </a:lnSpc>
              <a:spcBef>
                <a:spcPts val="0"/>
              </a:spcBef>
              <a:buNone/>
            </a:pPr>
            <a:r>
              <a:rPr lang="en-GB" sz="1600" dirty="0">
                <a:solidFill>
                  <a:schemeClr val="tx1"/>
                </a:solidFill>
                <a:latin typeface="Helvetica Neue Light"/>
                <a:cs typeface="Helvetica Neue Light"/>
              </a:rPr>
              <a:t>L4 70 Pitt St, Sydney, NSW 2000</a:t>
            </a:r>
          </a:p>
          <a:p>
            <a:pPr lvl="0" rtl="0">
              <a:lnSpc>
                <a:spcPct val="120000"/>
              </a:lnSpc>
              <a:spcBef>
                <a:spcPts val="0"/>
              </a:spcBef>
              <a:buNone/>
            </a:pPr>
            <a:r>
              <a:rPr lang="en-GB" sz="1600" dirty="0">
                <a:solidFill>
                  <a:schemeClr val="tx1"/>
                </a:solidFill>
                <a:latin typeface="Helvetica Neue Light"/>
                <a:cs typeface="Helvetica Neue Light"/>
              </a:rPr>
              <a:t>Tel: +612 9376 0700</a:t>
            </a:r>
          </a:p>
          <a:p>
            <a:pPr lvl="0" rtl="0">
              <a:lnSpc>
                <a:spcPct val="120000"/>
              </a:lnSpc>
              <a:spcBef>
                <a:spcPts val="0"/>
              </a:spcBef>
              <a:buNone/>
            </a:pPr>
            <a:r>
              <a:rPr lang="en-GB" sz="1600" dirty="0">
                <a:solidFill>
                  <a:schemeClr val="tx1"/>
                </a:solidFill>
                <a:latin typeface="Helvetica Neue Light"/>
                <a:cs typeface="Helvetica Neue Light"/>
              </a:rPr>
              <a:t>Fax: +612 9232 8305</a:t>
            </a:r>
          </a:p>
          <a:p>
            <a:pPr lvl="0" rtl="0">
              <a:lnSpc>
                <a:spcPct val="120000"/>
              </a:lnSpc>
              <a:spcBef>
                <a:spcPts val="0"/>
              </a:spcBef>
              <a:buNone/>
            </a:pPr>
            <a:endParaRPr sz="1600" dirty="0">
              <a:solidFill>
                <a:srgbClr val="660066"/>
              </a:solidFill>
              <a:latin typeface="Helvetica Neue Light"/>
              <a:cs typeface="Helvetica Neue Light"/>
            </a:endParaRPr>
          </a:p>
          <a:p>
            <a:pPr lvl="0" rtl="0">
              <a:lnSpc>
                <a:spcPct val="120000"/>
              </a:lnSpc>
              <a:spcBef>
                <a:spcPts val="0"/>
              </a:spcBef>
              <a:buNone/>
            </a:pPr>
            <a:r>
              <a:rPr lang="en-GB" sz="1600" b="1" dirty="0">
                <a:solidFill>
                  <a:srgbClr val="660066"/>
                </a:solidFill>
                <a:latin typeface="Helvetica Neue"/>
                <a:cs typeface="Helvetica Neue"/>
              </a:rPr>
              <a:t>Servian - Melbourne</a:t>
            </a:r>
          </a:p>
          <a:p>
            <a:pPr lvl="0" rtl="0">
              <a:lnSpc>
                <a:spcPct val="120000"/>
              </a:lnSpc>
              <a:spcBef>
                <a:spcPts val="0"/>
              </a:spcBef>
              <a:buNone/>
            </a:pPr>
            <a:r>
              <a:rPr lang="en-GB" sz="1600" dirty="0">
                <a:latin typeface="Helvetica Neue Light"/>
                <a:cs typeface="Helvetica Neue Light"/>
              </a:rPr>
              <a:t>L10 45 William St, Melbourne, VIC 3000</a:t>
            </a:r>
          </a:p>
          <a:p>
            <a:pPr lvl="0" rtl="0">
              <a:lnSpc>
                <a:spcPct val="120000"/>
              </a:lnSpc>
              <a:spcBef>
                <a:spcPts val="0"/>
              </a:spcBef>
              <a:buNone/>
            </a:pPr>
            <a:r>
              <a:rPr lang="en-GB" sz="1600" dirty="0">
                <a:latin typeface="Helvetica Neue Light"/>
                <a:cs typeface="Helvetica Neue Light"/>
              </a:rPr>
              <a:t>Tel: +613 9629 9090</a:t>
            </a:r>
          </a:p>
          <a:p>
            <a:pPr lvl="0" rtl="0">
              <a:lnSpc>
                <a:spcPct val="120000"/>
              </a:lnSpc>
              <a:spcBef>
                <a:spcPts val="0"/>
              </a:spcBef>
              <a:buNone/>
            </a:pPr>
            <a:r>
              <a:rPr lang="en-GB" sz="1600" dirty="0">
                <a:latin typeface="Helvetica Neue Light"/>
                <a:cs typeface="Helvetica Neue Light"/>
              </a:rPr>
              <a:t>Fax: +613 9649 7865</a:t>
            </a:r>
          </a:p>
          <a:p>
            <a:pPr lvl="0" rtl="0">
              <a:lnSpc>
                <a:spcPct val="120000"/>
              </a:lnSpc>
              <a:spcBef>
                <a:spcPts val="0"/>
              </a:spcBef>
              <a:buNone/>
            </a:pPr>
            <a:r>
              <a:rPr lang="en-GB" sz="1600" b="1" dirty="0">
                <a:solidFill>
                  <a:srgbClr val="660066"/>
                </a:solidFill>
                <a:latin typeface="Helvetica Neue"/>
                <a:ea typeface="Helvetica Neue"/>
                <a:cs typeface="Helvetica Neue"/>
                <a:sym typeface="Helvetica Neue"/>
              </a:rPr>
              <a:t>www.servian.com</a:t>
            </a:r>
          </a:p>
          <a:p>
            <a:pPr lvl="0" rtl="0">
              <a:lnSpc>
                <a:spcPct val="115000"/>
              </a:lnSpc>
              <a:spcBef>
                <a:spcPts val="0"/>
              </a:spcBef>
              <a:spcAft>
                <a:spcPts val="1000"/>
              </a:spcAft>
              <a:buNone/>
            </a:pPr>
            <a:endParaRPr sz="1600" dirty="0">
              <a:solidFill>
                <a:srgbClr val="660066"/>
              </a:solidFill>
            </a:endParaRPr>
          </a:p>
          <a:p>
            <a:pPr lvl="0" rtl="0">
              <a:lnSpc>
                <a:spcPct val="115000"/>
              </a:lnSpc>
              <a:spcBef>
                <a:spcPts val="0"/>
              </a:spcBef>
              <a:spcAft>
                <a:spcPts val="1000"/>
              </a:spcAft>
              <a:buNone/>
            </a:pPr>
            <a:endParaRPr sz="1600" dirty="0">
              <a:solidFill>
                <a:srgbClr val="660066"/>
              </a:solidFill>
            </a:endParaRPr>
          </a:p>
          <a:p>
            <a:pPr lvl="0" rtl="0">
              <a:lnSpc>
                <a:spcPct val="115000"/>
              </a:lnSpc>
              <a:spcBef>
                <a:spcPts val="0"/>
              </a:spcBef>
              <a:spcAft>
                <a:spcPts val="1000"/>
              </a:spcAft>
              <a:buNone/>
            </a:pPr>
            <a:endParaRPr sz="1600" dirty="0">
              <a:solidFill>
                <a:srgbClr val="660066"/>
              </a:solidFill>
            </a:endParaRPr>
          </a:p>
        </p:txBody>
      </p:sp>
      <p:pic>
        <p:nvPicPr>
          <p:cNvPr id="19" name="Shape 239"/>
          <p:cNvPicPr preferRelativeResize="0"/>
          <p:nvPr userDrawn="1"/>
        </p:nvPicPr>
        <p:blipFill>
          <a:blip r:embed="rId4">
            <a:alphaModFix/>
          </a:blip>
          <a:stretch>
            <a:fillRect/>
          </a:stretch>
        </p:blipFill>
        <p:spPr>
          <a:xfrm>
            <a:off x="256403" y="241510"/>
            <a:ext cx="3111250" cy="340444"/>
          </a:xfrm>
          <a:prstGeom prst="rect">
            <a:avLst/>
          </a:prstGeom>
          <a:noFill/>
          <a:ln>
            <a:noFill/>
          </a:ln>
        </p:spPr>
      </p:pic>
      <p:sp>
        <p:nvSpPr>
          <p:cNvPr id="20" name="Shape 25"/>
          <p:cNvSpPr/>
          <p:nvPr userDrawn="1"/>
        </p:nvSpPr>
        <p:spPr>
          <a:xfrm>
            <a:off x="2143759" y="704993"/>
            <a:ext cx="1225385" cy="208724"/>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21" name="Shape 26"/>
          <p:cNvSpPr txBox="1"/>
          <p:nvPr userDrawn="1"/>
        </p:nvSpPr>
        <p:spPr>
          <a:xfrm>
            <a:off x="2143760" y="633873"/>
            <a:ext cx="1225383" cy="259524"/>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sp>
        <p:nvSpPr>
          <p:cNvPr id="13" name="Content Placeholder 3"/>
          <p:cNvSpPr>
            <a:spLocks noGrp="1"/>
          </p:cNvSpPr>
          <p:nvPr>
            <p:ph sz="half" idx="11" hasCustomPrompt="1"/>
          </p:nvPr>
        </p:nvSpPr>
        <p:spPr>
          <a:xfrm>
            <a:off x="4831157" y="2981162"/>
            <a:ext cx="3671159" cy="3101474"/>
          </a:xfrm>
          <a:prstGeom prst="rect">
            <a:avLst/>
          </a:prstGeom>
        </p:spPr>
        <p:txBody>
          <a:bodyPr lIns="91439" tIns="45720" rIns="91439" bIns="45720"/>
          <a:lstStyle>
            <a:lvl1pPr marL="0" marR="0" indent="0" algn="l" defTabSz="457195" rtl="0" eaLnBrk="1" fontAlgn="auto" latinLnBrk="0" hangingPunct="1">
              <a:lnSpc>
                <a:spcPct val="110000"/>
              </a:lnSpc>
              <a:spcBef>
                <a:spcPct val="20000"/>
              </a:spcBef>
              <a:spcAft>
                <a:spcPts val="600"/>
              </a:spcAft>
              <a:buClrTx/>
              <a:buSzTx/>
              <a:buFont typeface="Arial"/>
              <a:buNone/>
              <a:tabLst/>
              <a:defRPr sz="1800" b="0" i="0">
                <a:solidFill>
                  <a:schemeClr val="tx1"/>
                </a:solidFill>
                <a:latin typeface="Helvetica Neue Light"/>
                <a:cs typeface="Helvetica Neue Light"/>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Name</a:t>
            </a:r>
          </a:p>
          <a:p>
            <a:pPr lvl="0"/>
            <a:r>
              <a:rPr lang="en-AU" dirty="0" smtClean="0"/>
              <a:t>Email</a:t>
            </a:r>
          </a:p>
          <a:p>
            <a:pPr lvl="0"/>
            <a:r>
              <a:rPr lang="en-AU" dirty="0" smtClean="0"/>
              <a:t>Contact</a:t>
            </a:r>
          </a:p>
        </p:txBody>
      </p:sp>
      <p:sp>
        <p:nvSpPr>
          <p:cNvPr id="4" name="TextBox 3"/>
          <p:cNvSpPr txBox="1"/>
          <p:nvPr userDrawn="1"/>
        </p:nvSpPr>
        <p:spPr>
          <a:xfrm>
            <a:off x="4831157" y="2495248"/>
            <a:ext cx="1248788" cy="646331"/>
          </a:xfrm>
          <a:prstGeom prst="rect">
            <a:avLst/>
          </a:prstGeom>
          <a:noFill/>
        </p:spPr>
        <p:txBody>
          <a:bodyPr wrap="none" rtlCol="0">
            <a:spAutoFit/>
          </a:bodyPr>
          <a:lstStyle/>
          <a:p>
            <a:pPr marL="0" marR="0" lvl="0" indent="0" algn="l" defTabSz="457195" rtl="0" eaLnBrk="1" fontAlgn="auto" latinLnBrk="0" hangingPunct="1">
              <a:lnSpc>
                <a:spcPct val="100000"/>
              </a:lnSpc>
              <a:spcBef>
                <a:spcPts val="0"/>
              </a:spcBef>
              <a:spcAft>
                <a:spcPts val="0"/>
              </a:spcAft>
              <a:buClrTx/>
              <a:buSzTx/>
              <a:buFontTx/>
              <a:buNone/>
              <a:tabLst/>
              <a:defRPr/>
            </a:pPr>
            <a:r>
              <a:rPr lang="en-GB" sz="1800" b="1" dirty="0" smtClean="0">
                <a:solidFill>
                  <a:srgbClr val="660066"/>
                </a:solidFill>
                <a:latin typeface="Helvetica Neue"/>
                <a:ea typeface="Helvetica Neue"/>
                <a:cs typeface="Helvetica Neue"/>
                <a:sym typeface="Helvetica Neue"/>
              </a:rPr>
              <a:t>The Team</a:t>
            </a:r>
            <a:endParaRPr lang="en-AU" dirty="0" smtClean="0"/>
          </a:p>
          <a:p>
            <a:endParaRPr lang="en-US" dirty="0"/>
          </a:p>
        </p:txBody>
      </p:sp>
    </p:spTree>
    <p:extLst>
      <p:ext uri="{BB962C8B-B14F-4D97-AF65-F5344CB8AC3E}">
        <p14:creationId xmlns:p14="http://schemas.microsoft.com/office/powerpoint/2010/main" val="260561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 layout with grey background">
    <p:spTree>
      <p:nvGrpSpPr>
        <p:cNvPr id="1" name=""/>
        <p:cNvGrpSpPr/>
        <p:nvPr/>
      </p:nvGrpSpPr>
      <p:grpSpPr>
        <a:xfrm>
          <a:off x="0" y="0"/>
          <a:ext cx="0" cy="0"/>
          <a:chOff x="0" y="0"/>
          <a:chExt cx="0" cy="0"/>
        </a:xfrm>
      </p:grpSpPr>
      <p:sp>
        <p:nvSpPr>
          <p:cNvPr id="15" name="Rectangle 14"/>
          <p:cNvSpPr/>
          <p:nvPr userDrawn="1"/>
        </p:nvSpPr>
        <p:spPr>
          <a:xfrm>
            <a:off x="0" y="-1"/>
            <a:ext cx="9162759" cy="64398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8"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19"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22"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3" name="Text Placeholder 4"/>
          <p:cNvSpPr>
            <a:spLocks noGrp="1"/>
          </p:cNvSpPr>
          <p:nvPr>
            <p:ph type="body" sz="quarter" idx="13"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3712052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
        <p:nvSpPr>
          <p:cNvPr id="17"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20"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Tree>
    <p:extLst>
      <p:ext uri="{BB962C8B-B14F-4D97-AF65-F5344CB8AC3E}">
        <p14:creationId xmlns:p14="http://schemas.microsoft.com/office/powerpoint/2010/main" val="2570810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
        <p:nvSpPr>
          <p:cNvPr id="17"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a:p>
            <a:pPr lvl="0"/>
            <a:endParaRPr lang="en-AU" dirty="0" smtClean="0"/>
          </a:p>
        </p:txBody>
      </p:sp>
      <p:sp>
        <p:nvSpPr>
          <p:cNvPr id="20"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Tree>
    <p:extLst>
      <p:ext uri="{BB962C8B-B14F-4D97-AF65-F5344CB8AC3E}">
        <p14:creationId xmlns:p14="http://schemas.microsoft.com/office/powerpoint/2010/main" val="2504078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lumn layout with grey background">
    <p:spTree>
      <p:nvGrpSpPr>
        <p:cNvPr id="1" name=""/>
        <p:cNvGrpSpPr/>
        <p:nvPr/>
      </p:nvGrpSpPr>
      <p:grpSpPr>
        <a:xfrm>
          <a:off x="0" y="0"/>
          <a:ext cx="0" cy="0"/>
          <a:chOff x="0" y="0"/>
          <a:chExt cx="0" cy="0"/>
        </a:xfrm>
      </p:grpSpPr>
      <p:sp>
        <p:nvSpPr>
          <p:cNvPr id="15" name="Rectangle 14"/>
          <p:cNvSpPr/>
          <p:nvPr userDrawn="1"/>
        </p:nvSpPr>
        <p:spPr>
          <a:xfrm>
            <a:off x="0" y="-1"/>
            <a:ext cx="9162759" cy="64398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8" name="Content Placeholder 3"/>
          <p:cNvSpPr>
            <a:spLocks noGrp="1"/>
          </p:cNvSpPr>
          <p:nvPr>
            <p:ph sz="half" idx="2" hasCustomPrompt="1"/>
          </p:nvPr>
        </p:nvSpPr>
        <p:spPr>
          <a:xfrm>
            <a:off x="457200" y="2910142"/>
            <a:ext cx="4040188" cy="2437229"/>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19" name="Text Placeholder 4"/>
          <p:cNvSpPr>
            <a:spLocks noGrp="1"/>
          </p:cNvSpPr>
          <p:nvPr>
            <p:ph type="body" sz="quarter" idx="3" hasCustomPrompt="1"/>
          </p:nvPr>
        </p:nvSpPr>
        <p:spPr>
          <a:xfrm>
            <a:off x="455614" y="2270380"/>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22"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23" name="Content Placeholder 3"/>
          <p:cNvSpPr>
            <a:spLocks noGrp="1"/>
          </p:cNvSpPr>
          <p:nvPr>
            <p:ph sz="half" idx="13" hasCustomPrompt="1"/>
          </p:nvPr>
        </p:nvSpPr>
        <p:spPr>
          <a:xfrm>
            <a:off x="4779358" y="2910142"/>
            <a:ext cx="4040188" cy="2437229"/>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24" name="Text Placeholder 4"/>
          <p:cNvSpPr>
            <a:spLocks noGrp="1"/>
          </p:cNvSpPr>
          <p:nvPr>
            <p:ph type="body" sz="quarter" idx="14" hasCustomPrompt="1"/>
          </p:nvPr>
        </p:nvSpPr>
        <p:spPr>
          <a:xfrm>
            <a:off x="4777772" y="2270380"/>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13" name="Text Placeholder 4"/>
          <p:cNvSpPr>
            <a:spLocks noGrp="1"/>
          </p:cNvSpPr>
          <p:nvPr>
            <p:ph type="body" sz="quarter" idx="15"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48781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layout option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1" y="2"/>
            <a:ext cx="6417234"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297928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7"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030642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1479946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5607102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48916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70" r:id="rId3"/>
    <p:sldLayoutId id="2147483671" r:id="rId4"/>
    <p:sldLayoutId id="2147483666" r:id="rId5"/>
    <p:sldLayoutId id="2147483653" r:id="rId6"/>
    <p:sldLayoutId id="2147483660" r:id="rId7"/>
    <p:sldLayoutId id="2147483663" r:id="rId8"/>
    <p:sldLayoutId id="2147483669" r:id="rId9"/>
    <p:sldLayoutId id="2147483672" r:id="rId10"/>
    <p:sldLayoutId id="2147483655" r:id="rId11"/>
    <p:sldLayoutId id="2147483662" r:id="rId12"/>
    <p:sldLayoutId id="2147483664" r:id="rId13"/>
    <p:sldLayoutId id="2147483657" r:id="rId14"/>
    <p:sldLayoutId id="2147483659" r:id="rId15"/>
    <p:sldLayoutId id="2147483667" r:id="rId16"/>
    <p:sldLayoutId id="2147483668" r:id="rId17"/>
    <p:sldLayoutId id="2147483665" r:id="rId18"/>
    <p:sldLayoutId id="2147483661" r:id="rId19"/>
  </p:sldLayoutIdLst>
  <p:txStyles>
    <p:titleStyle>
      <a:lvl1pPr algn="l" defTabSz="457195" rtl="0" eaLnBrk="1" latinLnBrk="0" hangingPunct="1">
        <a:spcBef>
          <a:spcPct val="0"/>
        </a:spcBef>
        <a:buNone/>
        <a:defRPr sz="2800" b="0" i="0" kern="1200">
          <a:solidFill>
            <a:schemeClr val="bg1"/>
          </a:solidFill>
          <a:latin typeface="Helvetica Light"/>
          <a:ea typeface="+mj-ea"/>
          <a:cs typeface="Helvetica Light"/>
        </a:defRPr>
      </a:lvl1pPr>
    </p:titleStyle>
    <p:body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14.xml"/><Relationship Id="rId2"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14.xml"/><Relationship Id="rId2"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4.png"/><Relationship Id="rId9"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dirty="0" err="1" smtClean="0"/>
              <a:t>Hackathon</a:t>
            </a:r>
            <a:r>
              <a:rPr lang="en-US" dirty="0" smtClean="0"/>
              <a:t> 2015</a:t>
            </a:r>
            <a:endParaRPr lang="en-US" dirty="0"/>
          </a:p>
        </p:txBody>
      </p:sp>
      <p:sp>
        <p:nvSpPr>
          <p:cNvPr id="3" name="Content Placeholder 2"/>
          <p:cNvSpPr>
            <a:spLocks noGrp="1"/>
          </p:cNvSpPr>
          <p:nvPr>
            <p:ph sz="half" idx="10"/>
          </p:nvPr>
        </p:nvSpPr>
        <p:spPr/>
        <p:txBody>
          <a:bodyPr/>
          <a:lstStyle/>
          <a:p>
            <a:r>
              <a:rPr lang="en-US" dirty="0" smtClean="0"/>
              <a:t>Submission</a:t>
            </a:r>
            <a:endParaRPr lang="en-US" dirty="0"/>
          </a:p>
        </p:txBody>
      </p:sp>
      <p:sp>
        <p:nvSpPr>
          <p:cNvPr id="4" name="Content Placeholder 3"/>
          <p:cNvSpPr>
            <a:spLocks noGrp="1"/>
          </p:cNvSpPr>
          <p:nvPr>
            <p:ph sz="half" idx="11"/>
          </p:nvPr>
        </p:nvSpPr>
        <p:spPr/>
        <p:txBody>
          <a:bodyPr/>
          <a:lstStyle/>
          <a:p>
            <a:r>
              <a:rPr lang="en-US" dirty="0" smtClean="0"/>
              <a:t>Team: Pretty Tough</a:t>
            </a:r>
            <a:endParaRPr lang="en-US" dirty="0"/>
          </a:p>
        </p:txBody>
      </p:sp>
    </p:spTree>
    <p:extLst>
      <p:ext uri="{BB962C8B-B14F-4D97-AF65-F5344CB8AC3E}">
        <p14:creationId xmlns:p14="http://schemas.microsoft.com/office/powerpoint/2010/main" val="3494834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9-19 at 11.35.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64" y="1528540"/>
            <a:ext cx="8270848" cy="4274820"/>
          </a:xfrm>
          <a:prstGeom prst="rect">
            <a:avLst/>
          </a:prstGeom>
        </p:spPr>
      </p:pic>
      <p:pic>
        <p:nvPicPr>
          <p:cNvPr id="9" name="Picture Placeholder 8" descr="servian-community-logo.jp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2521" r="-62521"/>
          <a:stretch>
            <a:fillRect/>
          </a:stretch>
        </p:blipFill>
        <p:spPr/>
      </p:pic>
      <p:grpSp>
        <p:nvGrpSpPr>
          <p:cNvPr id="3" name="Group 2"/>
          <p:cNvGrpSpPr/>
          <p:nvPr/>
        </p:nvGrpSpPr>
        <p:grpSpPr>
          <a:xfrm>
            <a:off x="202049" y="60280"/>
            <a:ext cx="6401946" cy="860386"/>
            <a:chOff x="0" y="0"/>
            <a:chExt cx="7353300" cy="2743200"/>
          </a:xfrm>
        </p:grpSpPr>
        <p:graphicFrame>
          <p:nvGraphicFramePr>
            <p:cNvPr id="4" name="Diagram 3"/>
            <p:cNvGraphicFramePr/>
            <p:nvPr>
              <p:extLst>
                <p:ext uri="{D42A27DB-BD31-4B8C-83A1-F6EECF244321}">
                  <p14:modId xmlns:p14="http://schemas.microsoft.com/office/powerpoint/2010/main" val="3766288103"/>
                </p:ext>
              </p:extLst>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ight Arrow 4"/>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6" name="Right Arrow 5"/>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sp>
        <p:nvSpPr>
          <p:cNvPr id="12" name="TextBox 11"/>
          <p:cNvSpPr txBox="1"/>
          <p:nvPr/>
        </p:nvSpPr>
        <p:spPr>
          <a:xfrm>
            <a:off x="3850460" y="2551551"/>
            <a:ext cx="4642917" cy="954107"/>
          </a:xfrm>
          <a:prstGeom prst="rect">
            <a:avLst/>
          </a:prstGeom>
          <a:noFill/>
        </p:spPr>
        <p:txBody>
          <a:bodyPr wrap="none" rtlCol="0">
            <a:spAutoFit/>
          </a:bodyPr>
          <a:lstStyle/>
          <a:p>
            <a:r>
              <a:rPr lang="en-US" sz="1400" dirty="0" smtClean="0">
                <a:solidFill>
                  <a:srgbClr val="FF0000"/>
                </a:solidFill>
              </a:rPr>
              <a:t>Prediction: 1 (customer will repeated purchase offer)</a:t>
            </a:r>
          </a:p>
          <a:p>
            <a:r>
              <a:rPr lang="en-US" sz="1400" dirty="0" smtClean="0">
                <a:solidFill>
                  <a:srgbClr val="FF0000"/>
                </a:solidFill>
              </a:rPr>
              <a:t>	</a:t>
            </a:r>
            <a:r>
              <a:rPr lang="en-US" sz="1400" dirty="0">
                <a:solidFill>
                  <a:srgbClr val="FF0000"/>
                </a:solidFill>
              </a:rPr>
              <a:t> </a:t>
            </a:r>
            <a:r>
              <a:rPr lang="en-US" sz="1400" dirty="0" smtClean="0">
                <a:solidFill>
                  <a:srgbClr val="FF0000"/>
                </a:solidFill>
              </a:rPr>
              <a:t>        0 (customer will not repeated purchase offer)</a:t>
            </a:r>
          </a:p>
          <a:p>
            <a:endParaRPr lang="en-US" sz="1400" dirty="0" smtClean="0">
              <a:solidFill>
                <a:srgbClr val="FF0000"/>
              </a:solidFill>
            </a:endParaRPr>
          </a:p>
          <a:p>
            <a:r>
              <a:rPr lang="en-US" sz="1400" dirty="0" smtClean="0">
                <a:solidFill>
                  <a:srgbClr val="FF0000"/>
                </a:solidFill>
              </a:rPr>
              <a:t>New customers will be predicted every selected time interval </a:t>
            </a:r>
            <a:endParaRPr lang="en-US" sz="1400" dirty="0">
              <a:solidFill>
                <a:srgbClr val="FF0000"/>
              </a:solidFill>
            </a:endParaRPr>
          </a:p>
        </p:txBody>
      </p:sp>
    </p:spTree>
    <p:extLst>
      <p:ext uri="{BB962C8B-B14F-4D97-AF65-F5344CB8AC3E}">
        <p14:creationId xmlns:p14="http://schemas.microsoft.com/office/powerpoint/2010/main" val="1938083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chemeClr val="bg1">
                    <a:lumMod val="75000"/>
                  </a:schemeClr>
                </a:solidFill>
              </a:rPr>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rgbClr val="000000"/>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3899868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Project Structure and Files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12899924"/>
              </p:ext>
            </p:extLst>
          </p:nvPr>
        </p:nvGraphicFramePr>
        <p:xfrm>
          <a:off x="482355" y="1228622"/>
          <a:ext cx="8229599" cy="4861076"/>
        </p:xfrm>
        <a:graphic>
          <a:graphicData uri="http://schemas.openxmlformats.org/drawingml/2006/table">
            <a:tbl>
              <a:tblPr/>
              <a:tblGrid>
                <a:gridCol w="957779"/>
                <a:gridCol w="884492"/>
                <a:gridCol w="1252424"/>
                <a:gridCol w="2002052"/>
                <a:gridCol w="3132852"/>
              </a:tblGrid>
              <a:tr h="220512">
                <a:tc>
                  <a:txBody>
                    <a:bodyPr/>
                    <a:lstStyle/>
                    <a:p>
                      <a:pPr algn="l" fontAlgn="ctr"/>
                      <a:r>
                        <a:rPr lang="en-US" sz="900" b="0" i="1" u="none" strike="noStrike">
                          <a:solidFill>
                            <a:srgbClr val="FFFFFF"/>
                          </a:solidFill>
                          <a:effectLst/>
                          <a:latin typeface="Helvetica Neue"/>
                        </a:rPr>
                        <a:t>Root Folder</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a:solidFill>
                            <a:srgbClr val="FFFFFF"/>
                          </a:solidFill>
                          <a:effectLst/>
                          <a:latin typeface="Helvetica Neue"/>
                        </a:rPr>
                        <a:t>Level 1</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a:solidFill>
                            <a:srgbClr val="FFFFFF"/>
                          </a:solidFill>
                          <a:effectLst/>
                          <a:latin typeface="Helvetica Neue"/>
                        </a:rPr>
                        <a:t>Level 2</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a:solidFill>
                            <a:srgbClr val="FFFFFF"/>
                          </a:solidFill>
                          <a:effectLst/>
                          <a:latin typeface="Helvetica Neue"/>
                        </a:rPr>
                        <a:t>Level 3</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900" b="0" i="1" u="none" strike="noStrike" dirty="0" smtClean="0">
                          <a:solidFill>
                            <a:srgbClr val="FFFFFF"/>
                          </a:solidFill>
                          <a:effectLst/>
                          <a:latin typeface="Helvetica Neue"/>
                        </a:rPr>
                        <a:t>Descriptions</a:t>
                      </a:r>
                      <a:endParaRPr lang="en-US" sz="900" b="0" i="1" u="none" strike="noStrike" dirty="0">
                        <a:solidFill>
                          <a:srgbClr val="FFFFFF"/>
                        </a:solidFill>
                        <a:effectLst/>
                        <a:latin typeface="Helvetica Neue"/>
                      </a:endParaRP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220512">
                <a:tc rowSpan="13">
                  <a:txBody>
                    <a:bodyPr/>
                    <a:lstStyle/>
                    <a:p>
                      <a:pPr algn="l" fontAlgn="ctr"/>
                      <a:r>
                        <a:rPr lang="en-US" sz="900" b="0" i="0" u="none" strike="noStrike" dirty="0" err="1">
                          <a:solidFill>
                            <a:srgbClr val="555555"/>
                          </a:solidFill>
                          <a:effectLst/>
                          <a:latin typeface="Helvetica Neue"/>
                        </a:rPr>
                        <a:t>Spark_Hackathon</a:t>
                      </a:r>
                      <a:endParaRPr lang="en-US" sz="900" b="0" i="0" u="none" strike="noStrike" dirty="0">
                        <a:solidFill>
                          <a:srgbClr val="555555"/>
                        </a:solidFill>
                        <a:effectLst/>
                        <a:latin typeface="Helvetica Neue"/>
                      </a:endParaRP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build.sbt</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SBT Config File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rowSpan="4">
                  <a:txBody>
                    <a:bodyPr/>
                    <a:lstStyle/>
                    <a:p>
                      <a:pPr algn="l" fontAlgn="ctr"/>
                      <a:r>
                        <a:rPr lang="en-US" sz="900" b="0" i="0" u="none" strike="noStrike" dirty="0">
                          <a:solidFill>
                            <a:srgbClr val="555555"/>
                          </a:solidFill>
                          <a:effectLst/>
                          <a:latin typeface="Helvetica Neue"/>
                        </a:rPr>
                        <a:t>data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offers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contains information about the offers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testHistory</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contains the incentive offered to each customer but does not include their response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436">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trainHistory</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contains the incentive offered to each customer and information about the behavioral response to the offer</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transactions_sample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ontains transaction history for all customers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rowSpan="3">
                  <a:txBody>
                    <a:bodyPr/>
                    <a:lstStyle/>
                    <a:p>
                      <a:pPr algn="l" fontAlgn="ctr"/>
                      <a:r>
                        <a:rPr lang="en-US" sz="900" b="0" i="0" u="none" strike="noStrike">
                          <a:solidFill>
                            <a:srgbClr val="555555"/>
                          </a:solidFill>
                          <a:effectLst/>
                          <a:latin typeface="Helvetica Neue"/>
                        </a:rPr>
                        <a:t>models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logistic</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logistic regression models (file name format: lgModel_YYYY-MM-DD)</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predictions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predictions_2015-9-19-9-28-46.txt</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prediction outputs (file name format: predictions_YYYY-MM-DD-HH-MM-SS)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svm</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Null</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436">
                <a:tc vMerge="1">
                  <a:txBody>
                    <a:bodyPr/>
                    <a:lstStyle/>
                    <a:p>
                      <a:endParaRPr lang="en-US"/>
                    </a:p>
                  </a:txBody>
                  <a:tcPr/>
                </a:tc>
                <a:tc rowSpan="5">
                  <a:txBody>
                    <a:bodyPr/>
                    <a:lstStyle/>
                    <a:p>
                      <a:pPr algn="l" fontAlgn="ctr"/>
                      <a:r>
                        <a:rPr lang="en-US" sz="900" b="0" i="0" u="none" strike="noStrike">
                          <a:solidFill>
                            <a:srgbClr val="555555"/>
                          </a:solidFill>
                          <a:effectLst/>
                          <a:latin typeface="Helvetica Neue"/>
                        </a:rPr>
                        <a:t>src/main/scala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StreamingMachineLearning_Main.scala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main class of application</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6524">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subSampling.scala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 </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script to sample the whole transaction table (1% sample rate)</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rowSpan="3">
                  <a:txBody>
                    <a:bodyPr/>
                    <a:lstStyle/>
                    <a:p>
                      <a:pPr algn="l" fontAlgn="ctr"/>
                      <a:r>
                        <a:rPr lang="en-US" sz="900" b="0" i="0" u="none" strike="noStrike">
                          <a:solidFill>
                            <a:srgbClr val="555555"/>
                          </a:solidFill>
                          <a:effectLst/>
                          <a:latin typeface="Helvetica Neue"/>
                        </a:rPr>
                        <a:t>utilClasses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modelPredict.scala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function to predict the new coming customers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modelTraining.scala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555555"/>
                          </a:solidFill>
                          <a:effectLst/>
                          <a:latin typeface="Helvetica Neue"/>
                        </a:rPr>
                        <a:t>function to re train the model</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051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900" b="0" i="0" u="none" strike="noStrike">
                          <a:solidFill>
                            <a:srgbClr val="555555"/>
                          </a:solidFill>
                          <a:effectLst/>
                          <a:latin typeface="Helvetica Neue"/>
                        </a:rPr>
                        <a:t>utility.scala</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555555"/>
                          </a:solidFill>
                          <a:effectLst/>
                          <a:latin typeface="Helvetica Neue"/>
                        </a:rPr>
                        <a:t>other functions</a:t>
                      </a:r>
                    </a:p>
                  </a:txBody>
                  <a:tcPr marL="10036" marR="10036" marT="100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20484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Deployment and Execution</a:t>
            </a:r>
            <a:endParaRPr lang="en-US" dirty="0"/>
          </a:p>
        </p:txBody>
      </p:sp>
      <p:sp>
        <p:nvSpPr>
          <p:cNvPr id="2" name="Rectangle 1"/>
          <p:cNvSpPr/>
          <p:nvPr/>
        </p:nvSpPr>
        <p:spPr>
          <a:xfrm>
            <a:off x="482355" y="1771051"/>
            <a:ext cx="7954335" cy="2893100"/>
          </a:xfrm>
          <a:prstGeom prst="rect">
            <a:avLst/>
          </a:prstGeom>
        </p:spPr>
        <p:txBody>
          <a:bodyPr wrap="square">
            <a:spAutoFit/>
          </a:bodyPr>
          <a:lstStyle/>
          <a:p>
            <a:r>
              <a:rPr lang="en-US" sz="1300" dirty="0" smtClean="0"/>
              <a:t>1. cd </a:t>
            </a:r>
            <a:r>
              <a:rPr lang="en-US" sz="1300" dirty="0"/>
              <a:t>spark/</a:t>
            </a:r>
            <a:r>
              <a:rPr lang="en-US" sz="1300" dirty="0" err="1"/>
              <a:t>spark_hackathon</a:t>
            </a:r>
            <a:endParaRPr lang="en-US" sz="1300" dirty="0"/>
          </a:p>
          <a:p>
            <a:endParaRPr lang="en-US" sz="1300" dirty="0" smtClean="0"/>
          </a:p>
          <a:p>
            <a:r>
              <a:rPr lang="en-US" sz="1300" dirty="0" smtClean="0"/>
              <a:t>2. </a:t>
            </a:r>
            <a:r>
              <a:rPr lang="en-US" sz="1300" dirty="0" err="1" smtClean="0"/>
              <a:t>sbt</a:t>
            </a:r>
            <a:endParaRPr lang="en-US" sz="1300" dirty="0"/>
          </a:p>
          <a:p>
            <a:r>
              <a:rPr lang="en-US" sz="1300" dirty="0"/>
              <a:t>[info] Loading global plugins from /Users/</a:t>
            </a:r>
            <a:r>
              <a:rPr lang="en-US" sz="1300" dirty="0" err="1"/>
              <a:t>ivanliu</a:t>
            </a:r>
            <a:r>
              <a:rPr lang="en-US" sz="1300" dirty="0"/>
              <a:t>/.</a:t>
            </a:r>
            <a:r>
              <a:rPr lang="en-US" sz="1300" dirty="0" err="1"/>
              <a:t>sbt</a:t>
            </a:r>
            <a:r>
              <a:rPr lang="en-US" sz="1300" dirty="0"/>
              <a:t>/0.13/plugins</a:t>
            </a:r>
          </a:p>
          <a:p>
            <a:r>
              <a:rPr lang="en-US" sz="1300" dirty="0"/>
              <a:t>[info] Loading project definition from /Users/</a:t>
            </a:r>
            <a:r>
              <a:rPr lang="en-US" sz="1300" dirty="0" err="1"/>
              <a:t>ivanliu</a:t>
            </a:r>
            <a:r>
              <a:rPr lang="en-US" sz="1300" dirty="0"/>
              <a:t>/Spark/</a:t>
            </a:r>
            <a:r>
              <a:rPr lang="en-US" sz="1300" dirty="0" err="1"/>
              <a:t>Spark_Hackathon</a:t>
            </a:r>
            <a:r>
              <a:rPr lang="en-US" sz="1300" dirty="0"/>
              <a:t>/project</a:t>
            </a:r>
          </a:p>
          <a:p>
            <a:r>
              <a:rPr lang="en-US" sz="1300" dirty="0"/>
              <a:t>[info] Set current project to </a:t>
            </a:r>
            <a:r>
              <a:rPr lang="en-US" sz="1300" dirty="0" err="1"/>
              <a:t>Spark_Hackathon</a:t>
            </a:r>
            <a:r>
              <a:rPr lang="en-US" sz="1300" dirty="0"/>
              <a:t> (in build file:/Users/</a:t>
            </a:r>
            <a:r>
              <a:rPr lang="en-US" sz="1300" dirty="0" err="1"/>
              <a:t>ivanliu</a:t>
            </a:r>
            <a:r>
              <a:rPr lang="en-US" sz="1300" dirty="0"/>
              <a:t>/Spark/</a:t>
            </a:r>
            <a:r>
              <a:rPr lang="en-US" sz="1300" dirty="0" err="1"/>
              <a:t>Spark_Hackathon</a:t>
            </a:r>
            <a:r>
              <a:rPr lang="en-US" sz="1300" dirty="0"/>
              <a:t>/)</a:t>
            </a:r>
          </a:p>
          <a:p>
            <a:endParaRPr lang="en-US" sz="1300" dirty="0" smtClean="0"/>
          </a:p>
          <a:p>
            <a:r>
              <a:rPr lang="en-US" sz="1300" dirty="0" smtClean="0"/>
              <a:t>3. </a:t>
            </a:r>
            <a:r>
              <a:rPr lang="en-US" sz="1300" dirty="0"/>
              <a:t>~run-main </a:t>
            </a:r>
            <a:r>
              <a:rPr lang="en-US" sz="1300" dirty="0" err="1"/>
              <a:t>utilClasses.StreamingMachineLearning_Main</a:t>
            </a:r>
            <a:r>
              <a:rPr lang="en-US" sz="1300" dirty="0"/>
              <a:t> "data/</a:t>
            </a:r>
            <a:r>
              <a:rPr lang="en-US" sz="1300" dirty="0" err="1"/>
              <a:t>trainHistory</a:t>
            </a:r>
            <a:r>
              <a:rPr lang="en-US" sz="1300" dirty="0"/>
              <a:t>" "data/</a:t>
            </a:r>
            <a:r>
              <a:rPr lang="en-US" sz="1300" dirty="0" err="1"/>
              <a:t>testHistory</a:t>
            </a:r>
            <a:r>
              <a:rPr lang="en-US" sz="1300" dirty="0"/>
              <a:t>" 30 </a:t>
            </a:r>
            <a:r>
              <a:rPr lang="en-US" sz="1300" dirty="0" smtClean="0"/>
              <a:t>22</a:t>
            </a:r>
          </a:p>
          <a:p>
            <a:endParaRPr lang="en-US" sz="1300" i="1" dirty="0" smtClean="0"/>
          </a:p>
          <a:p>
            <a:r>
              <a:rPr lang="en-US" sz="1300" i="1" dirty="0" smtClean="0"/>
              <a:t>Parameters: </a:t>
            </a:r>
            <a:r>
              <a:rPr lang="en-US" sz="1300" i="1" dirty="0" err="1" smtClean="0"/>
              <a:t>StreamingLogisticRegression</a:t>
            </a:r>
            <a:r>
              <a:rPr lang="en-US" sz="1300" i="1" dirty="0" smtClean="0"/>
              <a:t> &lt;</a:t>
            </a:r>
            <a:r>
              <a:rPr lang="en-US" sz="1300" i="1" dirty="0" err="1" smtClean="0"/>
              <a:t>trainingDir</a:t>
            </a:r>
            <a:r>
              <a:rPr lang="en-US" sz="1300" i="1" dirty="0" smtClean="0"/>
              <a:t>&gt; &lt;</a:t>
            </a:r>
            <a:r>
              <a:rPr lang="en-US" sz="1300" i="1" dirty="0" err="1" smtClean="0"/>
              <a:t>testDir</a:t>
            </a:r>
            <a:r>
              <a:rPr lang="en-US" sz="1300" i="1" dirty="0" smtClean="0"/>
              <a:t>&gt; &lt;</a:t>
            </a:r>
            <a:r>
              <a:rPr lang="en-US" sz="1300" i="1" dirty="0" err="1" smtClean="0"/>
              <a:t>BatchDuration</a:t>
            </a:r>
            <a:r>
              <a:rPr lang="en-US" sz="1300" i="1" dirty="0" smtClean="0"/>
              <a:t>&gt; &lt;</a:t>
            </a:r>
            <a:r>
              <a:rPr lang="en-US" sz="1300" i="1" dirty="0" err="1" smtClean="0"/>
              <a:t>trainHour</a:t>
            </a:r>
            <a:r>
              <a:rPr lang="en-US" sz="1300" i="1" dirty="0" smtClean="0"/>
              <a:t>&gt;</a:t>
            </a:r>
          </a:p>
          <a:p>
            <a:r>
              <a:rPr lang="en-US" sz="1300" i="1" dirty="0" smtClean="0"/>
              <a:t>&lt;</a:t>
            </a:r>
            <a:r>
              <a:rPr lang="en-US" sz="1300" i="1" dirty="0" err="1" smtClean="0"/>
              <a:t>trainingDir</a:t>
            </a:r>
            <a:r>
              <a:rPr lang="en-US" sz="1300" i="1" dirty="0" smtClean="0"/>
              <a:t>&gt;: path of training datasets</a:t>
            </a:r>
          </a:p>
          <a:p>
            <a:r>
              <a:rPr lang="en-US" sz="1300" i="1" dirty="0" smtClean="0"/>
              <a:t>&lt;</a:t>
            </a:r>
            <a:r>
              <a:rPr lang="en-US" sz="1300" i="1" dirty="0" err="1" smtClean="0"/>
              <a:t>testingDir</a:t>
            </a:r>
            <a:r>
              <a:rPr lang="en-US" sz="1300" i="1" dirty="0" smtClean="0"/>
              <a:t>&gt;: path of testing datasets</a:t>
            </a:r>
          </a:p>
          <a:p>
            <a:r>
              <a:rPr lang="en-US" sz="1300" i="1" dirty="0" smtClean="0"/>
              <a:t>&lt;</a:t>
            </a:r>
            <a:r>
              <a:rPr lang="en-US" sz="1300" i="1" dirty="0" err="1" smtClean="0"/>
              <a:t>BatchDuration</a:t>
            </a:r>
            <a:r>
              <a:rPr lang="en-US" sz="1300" i="1" dirty="0" smtClean="0"/>
              <a:t>&gt;: x seconds of streaming interval</a:t>
            </a:r>
          </a:p>
          <a:p>
            <a:r>
              <a:rPr lang="en-US" sz="1300" i="1" dirty="0" smtClean="0"/>
              <a:t>&lt;</a:t>
            </a:r>
            <a:r>
              <a:rPr lang="en-US" sz="1300" i="1" dirty="0" err="1" smtClean="0"/>
              <a:t>trainHour</a:t>
            </a:r>
            <a:r>
              <a:rPr lang="en-US" sz="1300" i="1" dirty="0" smtClean="0"/>
              <a:t>&gt;: hour in a day that you want to retrain your model. </a:t>
            </a:r>
            <a:r>
              <a:rPr lang="en-US" sz="1300" i="1" dirty="0"/>
              <a:t>(</a:t>
            </a:r>
            <a:r>
              <a:rPr lang="en-US" sz="1300" i="1" dirty="0" smtClean="0"/>
              <a:t>0-23)</a:t>
            </a:r>
            <a:endParaRPr lang="en-US" sz="1300" i="1" dirty="0"/>
          </a:p>
        </p:txBody>
      </p:sp>
      <p:sp>
        <p:nvSpPr>
          <p:cNvPr id="6" name="Content Placeholder 3"/>
          <p:cNvSpPr txBox="1">
            <a:spLocks/>
          </p:cNvSpPr>
          <p:nvPr/>
        </p:nvSpPr>
        <p:spPr>
          <a:xfrm>
            <a:off x="482355" y="1121606"/>
            <a:ext cx="7243011" cy="644469"/>
          </a:xfrm>
          <a:prstGeom prst="rect">
            <a:avLst/>
          </a:prstGeom>
        </p:spPr>
        <p:txBody>
          <a:bodyPr/>
          <a:lst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t>Commands</a:t>
            </a:r>
            <a:endParaRPr lang="en-US" sz="1800" dirty="0">
              <a:solidFill>
                <a:schemeClr val="bg1">
                  <a:lumMod val="75000"/>
                </a:schemeClr>
              </a:solidFill>
            </a:endParaRPr>
          </a:p>
        </p:txBody>
      </p:sp>
    </p:spTree>
    <p:extLst>
      <p:ext uri="{BB962C8B-B14F-4D97-AF65-F5344CB8AC3E}">
        <p14:creationId xmlns:p14="http://schemas.microsoft.com/office/powerpoint/2010/main" val="362896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rgbClr val="BFBFBF"/>
                </a:solidFill>
              </a:rPr>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chemeClr val="bg1">
                    <a:lumMod val="75000"/>
                  </a:schemeClr>
                </a:solidFill>
              </a:rPr>
              <a:t>3. Deployment and execution</a:t>
            </a:r>
          </a:p>
          <a:p>
            <a:r>
              <a:rPr lang="en-US" dirty="0" smtClean="0"/>
              <a:t>4. Conclusion</a:t>
            </a:r>
            <a:endParaRPr lang="en-US" dirty="0"/>
          </a:p>
        </p:txBody>
      </p:sp>
    </p:spTree>
    <p:extLst>
      <p:ext uri="{BB962C8B-B14F-4D97-AF65-F5344CB8AC3E}">
        <p14:creationId xmlns:p14="http://schemas.microsoft.com/office/powerpoint/2010/main" val="3899868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Conclusion</a:t>
            </a:r>
            <a:endParaRPr lang="en-US" dirty="0"/>
          </a:p>
        </p:txBody>
      </p:sp>
      <p:sp>
        <p:nvSpPr>
          <p:cNvPr id="4" name="Content Placeholder 3"/>
          <p:cNvSpPr>
            <a:spLocks noGrp="1"/>
          </p:cNvSpPr>
          <p:nvPr>
            <p:ph sz="half" idx="2"/>
          </p:nvPr>
        </p:nvSpPr>
        <p:spPr>
          <a:xfrm>
            <a:off x="856667" y="1304127"/>
            <a:ext cx="7243011" cy="4404190"/>
          </a:xfrm>
        </p:spPr>
        <p:txBody>
          <a:bodyPr/>
          <a:lstStyle/>
          <a:p>
            <a:pPr marL="0" indent="0">
              <a:buNone/>
            </a:pPr>
            <a:r>
              <a:rPr lang="en-US" dirty="0" smtClean="0"/>
              <a:t>In this case, we performed analysis on transactions data firstly to get business insights. We generated 90 new features based on existing transaction data to translate and understand our customers behaviors. And because of the capabilities of Spark and Big Data, these analysis and insights will be </a:t>
            </a:r>
            <a:r>
              <a:rPr lang="en-US" dirty="0" err="1" smtClean="0"/>
              <a:t>continuosely</a:t>
            </a:r>
            <a:r>
              <a:rPr lang="en-US" dirty="0" smtClean="0"/>
              <a:t> evolving on a real time basis.</a:t>
            </a:r>
          </a:p>
          <a:p>
            <a:pPr marL="0" indent="0">
              <a:buNone/>
            </a:pPr>
            <a:r>
              <a:rPr lang="en-US" dirty="0" smtClean="0"/>
              <a:t>In turn, we can take advantages of those insights and analysis to make predictions to identify the most valuable potential customers or build a acquisitions pool so that we can launch campaigns or offers more precisely. </a:t>
            </a:r>
          </a:p>
          <a:p>
            <a:pPr marL="0" indent="0">
              <a:buNone/>
            </a:pPr>
            <a:r>
              <a:rPr lang="en-US" dirty="0"/>
              <a:t>T</a:t>
            </a:r>
            <a:r>
              <a:rPr lang="en-US" dirty="0" smtClean="0"/>
              <a:t>he idea and application from our perspective is promising and definitely valuable to improve ROI and offer response in this case.</a:t>
            </a:r>
            <a:endParaRPr lang="en-US" dirty="0"/>
          </a:p>
        </p:txBody>
      </p:sp>
    </p:spTree>
    <p:extLst>
      <p:ext uri="{BB962C8B-B14F-4D97-AF65-F5344CB8AC3E}">
        <p14:creationId xmlns:p14="http://schemas.microsoft.com/office/powerpoint/2010/main" val="385468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p:txBody>
          <a:bodyPr/>
          <a:lstStyle/>
          <a:p>
            <a:r>
              <a:rPr lang="en-US" dirty="0" smtClean="0"/>
              <a:t>Thank You!</a:t>
            </a:r>
            <a:endParaRPr lang="en-US" dirty="0"/>
          </a:p>
        </p:txBody>
      </p:sp>
      <p:sp>
        <p:nvSpPr>
          <p:cNvPr id="3" name="Content Placeholder 2"/>
          <p:cNvSpPr>
            <a:spLocks noGrp="1"/>
          </p:cNvSpPr>
          <p:nvPr>
            <p:ph sz="half" idx="11"/>
          </p:nvPr>
        </p:nvSpPr>
        <p:spPr/>
        <p:txBody>
          <a:bodyPr/>
          <a:lstStyle/>
          <a:p>
            <a:r>
              <a:rPr lang="en-US" dirty="0" smtClean="0"/>
              <a:t>18 September 2015</a:t>
            </a:r>
            <a:endParaRPr lang="en-US" dirty="0"/>
          </a:p>
        </p:txBody>
      </p:sp>
    </p:spTree>
    <p:extLst>
      <p:ext uri="{BB962C8B-B14F-4D97-AF65-F5344CB8AC3E}">
        <p14:creationId xmlns:p14="http://schemas.microsoft.com/office/powerpoint/2010/main" val="327463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t>1. Introduction</a:t>
            </a:r>
          </a:p>
          <a:p>
            <a:r>
              <a:rPr lang="en-US" dirty="0" smtClean="0"/>
              <a:t>2. Work Flow</a:t>
            </a:r>
          </a:p>
          <a:p>
            <a:pPr lvl="1"/>
            <a:r>
              <a:rPr lang="en-US" dirty="0" smtClean="0"/>
              <a:t>Data Tables</a:t>
            </a:r>
          </a:p>
          <a:p>
            <a:pPr lvl="1"/>
            <a:r>
              <a:rPr lang="en-US" dirty="0" smtClean="0"/>
              <a:t>Feature Engineering</a:t>
            </a:r>
          </a:p>
          <a:p>
            <a:pPr lvl="1"/>
            <a:r>
              <a:rPr lang="en-US" dirty="0" smtClean="0"/>
              <a:t>Model Training</a:t>
            </a:r>
          </a:p>
          <a:p>
            <a:pPr lvl="1"/>
            <a:r>
              <a:rPr lang="en-US" dirty="0" smtClean="0"/>
              <a:t>Predictions</a:t>
            </a:r>
          </a:p>
          <a:p>
            <a:pPr lvl="1"/>
            <a:r>
              <a:rPr lang="en-US" dirty="0" smtClean="0"/>
              <a:t>Streaming</a:t>
            </a:r>
            <a:endParaRPr lang="en-US" dirty="0" smtClean="0"/>
          </a:p>
          <a:p>
            <a:r>
              <a:rPr lang="en-US" dirty="0" smtClean="0"/>
              <a:t>3. Deployment and execution</a:t>
            </a:r>
          </a:p>
          <a:p>
            <a:r>
              <a:rPr lang="en-US" dirty="0" smtClean="0"/>
              <a:t>4. Conclusion</a:t>
            </a:r>
            <a:endParaRPr lang="en-US" dirty="0"/>
          </a:p>
        </p:txBody>
      </p:sp>
    </p:spTree>
    <p:extLst>
      <p:ext uri="{BB962C8B-B14F-4D97-AF65-F5344CB8AC3E}">
        <p14:creationId xmlns:p14="http://schemas.microsoft.com/office/powerpoint/2010/main" val="248102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chemeClr val="bg1">
                    <a:lumMod val="75000"/>
                  </a:schemeClr>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151531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Introduction</a:t>
            </a:r>
            <a:endParaRPr lang="en-US" dirty="0"/>
          </a:p>
        </p:txBody>
      </p:sp>
      <p:sp>
        <p:nvSpPr>
          <p:cNvPr id="4" name="Content Placeholder 3"/>
          <p:cNvSpPr>
            <a:spLocks noGrp="1"/>
          </p:cNvSpPr>
          <p:nvPr>
            <p:ph sz="half" idx="2"/>
          </p:nvPr>
        </p:nvSpPr>
        <p:spPr>
          <a:xfrm>
            <a:off x="856667" y="2072105"/>
            <a:ext cx="7243011" cy="3636211"/>
          </a:xfrm>
        </p:spPr>
        <p:txBody>
          <a:bodyPr/>
          <a:lstStyle/>
          <a:p>
            <a:pPr marL="0" indent="0">
              <a:buNone/>
            </a:pPr>
            <a:r>
              <a:rPr lang="en-US" dirty="0" smtClean="0"/>
              <a:t>Consumer brands </a:t>
            </a:r>
            <a:r>
              <a:rPr lang="en-US" dirty="0" err="1" smtClean="0"/>
              <a:t>offten</a:t>
            </a:r>
            <a:r>
              <a:rPr lang="en-US" dirty="0" smtClean="0"/>
              <a:t> offer discounts to attract new shoppers to buy their products. The most valuable customers are those who return after this initial incented purchase. With enough purchase history, it is possible to predict which shoppers, when presented an offer, will buy a new item. However, identifying the shopper who will become a loyal buyer prior to the initial purchase is a more challenging task.</a:t>
            </a:r>
          </a:p>
          <a:p>
            <a:pPr marL="0" indent="0">
              <a:buNone/>
            </a:pPr>
            <a:r>
              <a:rPr lang="en-US" dirty="0" smtClean="0"/>
              <a:t>Pretty Tough developed a streaming machine learning application to predict which shoppers are most likely to repeat purchase on a nearly real-time basis and the algorithm and training data will be updated on real time as well.</a:t>
            </a:r>
            <a:endParaRPr lang="en-US" dirty="0"/>
          </a:p>
        </p:txBody>
      </p:sp>
      <p:sp>
        <p:nvSpPr>
          <p:cNvPr id="5" name="Text Placeholder 4"/>
          <p:cNvSpPr>
            <a:spLocks noGrp="1"/>
          </p:cNvSpPr>
          <p:nvPr>
            <p:ph type="body" sz="quarter" idx="3"/>
          </p:nvPr>
        </p:nvSpPr>
        <p:spPr>
          <a:xfrm>
            <a:off x="856667" y="1281125"/>
            <a:ext cx="5613649" cy="639762"/>
          </a:xfrm>
        </p:spPr>
        <p:txBody>
          <a:bodyPr/>
          <a:lstStyle/>
          <a:p>
            <a:r>
              <a:rPr lang="en-US" dirty="0" smtClean="0"/>
              <a:t>The Acquire Valued Shoppers</a:t>
            </a:r>
            <a:endParaRPr lang="en-US" dirty="0"/>
          </a:p>
        </p:txBody>
      </p:sp>
    </p:spTree>
    <p:extLst>
      <p:ext uri="{BB962C8B-B14F-4D97-AF65-F5344CB8AC3E}">
        <p14:creationId xmlns:p14="http://schemas.microsoft.com/office/powerpoint/2010/main" val="4250687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rgbClr val="BFBFBF"/>
                </a:solidFill>
              </a:rPr>
              <a:t>1. Introduction</a:t>
            </a:r>
          </a:p>
          <a:p>
            <a:r>
              <a:rPr lang="en-US" dirty="0" smtClean="0"/>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chemeClr val="bg1">
                    <a:lumMod val="75000"/>
                  </a:schemeClr>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389986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sp>
        <p:nvSpPr>
          <p:cNvPr id="4" name="Text Placeholder 3"/>
          <p:cNvSpPr>
            <a:spLocks noGrp="1"/>
          </p:cNvSpPr>
          <p:nvPr>
            <p:ph type="body" sz="quarter" idx="13"/>
          </p:nvPr>
        </p:nvSpPr>
        <p:spPr/>
        <p:txBody>
          <a:bodyPr/>
          <a:lstStyle/>
          <a:p>
            <a:r>
              <a:rPr lang="en-US" dirty="0" smtClean="0"/>
              <a:t>Work Flow - Overall</a:t>
            </a:r>
            <a:endParaRPr lang="en-US" dirty="0"/>
          </a:p>
        </p:txBody>
      </p:sp>
      <p:grpSp>
        <p:nvGrpSpPr>
          <p:cNvPr id="5" name="Group 4"/>
          <p:cNvGrpSpPr/>
          <p:nvPr/>
        </p:nvGrpSpPr>
        <p:grpSpPr>
          <a:xfrm>
            <a:off x="895350" y="2041400"/>
            <a:ext cx="7353300" cy="2775200"/>
            <a:chOff x="0" y="0"/>
            <a:chExt cx="7353300" cy="2775200"/>
          </a:xfrm>
        </p:grpSpPr>
        <p:graphicFrame>
          <p:nvGraphicFramePr>
            <p:cNvPr id="6" name="Diagram 5"/>
            <p:cNvGraphicFramePr/>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ight Arrow 6"/>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0"/>
                <a:t>Streaming</a:t>
              </a:r>
              <a:r>
                <a:rPr lang="en-US" sz="1400" b="0" baseline="0"/>
                <a:t> 1: Model Training</a:t>
              </a:r>
              <a:endParaRPr lang="en-US" sz="1400" b="0"/>
            </a:p>
            <a:p>
              <a:endParaRPr lang="en-US" sz="1400" b="0"/>
            </a:p>
          </p:txBody>
        </p:sp>
        <p:sp>
          <p:nvSpPr>
            <p:cNvPr id="8" name="Right Arrow 7"/>
            <p:cNvSpPr/>
            <p:nvPr/>
          </p:nvSpPr>
          <p:spPr>
            <a:xfrm>
              <a:off x="3606800" y="2235200"/>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1400" b="0"/>
                <a:t>Streaming 2: Predicting</a:t>
              </a:r>
            </a:p>
          </p:txBody>
        </p:sp>
      </p:grpSp>
    </p:spTree>
    <p:extLst>
      <p:ext uri="{BB962C8B-B14F-4D97-AF65-F5344CB8AC3E}">
        <p14:creationId xmlns:p14="http://schemas.microsoft.com/office/powerpoint/2010/main" val="14946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grpSp>
        <p:nvGrpSpPr>
          <p:cNvPr id="16" name="Group 15"/>
          <p:cNvGrpSpPr/>
          <p:nvPr/>
        </p:nvGrpSpPr>
        <p:grpSpPr>
          <a:xfrm>
            <a:off x="202049" y="60280"/>
            <a:ext cx="6401946" cy="860386"/>
            <a:chOff x="0" y="0"/>
            <a:chExt cx="7353300" cy="2743200"/>
          </a:xfrm>
        </p:grpSpPr>
        <p:graphicFrame>
          <p:nvGraphicFramePr>
            <p:cNvPr id="17" name="Diagram 16"/>
            <p:cNvGraphicFramePr/>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ight Arrow 17"/>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19" name="Right Arrow 18"/>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graphicFrame>
        <p:nvGraphicFramePr>
          <p:cNvPr id="21" name="Table 20"/>
          <p:cNvGraphicFramePr>
            <a:graphicFrameLocks noGrp="1"/>
          </p:cNvGraphicFramePr>
          <p:nvPr>
            <p:extLst>
              <p:ext uri="{D42A27DB-BD31-4B8C-83A1-F6EECF244321}">
                <p14:modId xmlns:p14="http://schemas.microsoft.com/office/powerpoint/2010/main" val="366681922"/>
              </p:ext>
            </p:extLst>
          </p:nvPr>
        </p:nvGraphicFramePr>
        <p:xfrm>
          <a:off x="905129" y="1082621"/>
          <a:ext cx="6726472" cy="1524000"/>
        </p:xfrm>
        <a:graphic>
          <a:graphicData uri="http://schemas.openxmlformats.org/drawingml/2006/table">
            <a:tbl>
              <a:tblPr/>
              <a:tblGrid>
                <a:gridCol w="6726472"/>
              </a:tblGrid>
              <a:tr h="190500">
                <a:tc>
                  <a:txBody>
                    <a:bodyPr/>
                    <a:lstStyle/>
                    <a:p>
                      <a:pPr algn="l" fontAlgn="b"/>
                      <a:r>
                        <a:rPr lang="en-US" sz="1100" b="0" i="1" u="none" strike="noStrike" dirty="0">
                          <a:solidFill>
                            <a:srgbClr val="FFFFFF"/>
                          </a:solidFill>
                          <a:effectLst/>
                          <a:latin typeface="Helvetica Neue"/>
                        </a:rPr>
                        <a:t>Train/Test History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1" i="0" u="none" strike="noStrike">
                          <a:solidFill>
                            <a:srgbClr val="555555"/>
                          </a:solidFill>
                          <a:effectLst/>
                          <a:latin typeface="Helvetica Neue"/>
                        </a:rPr>
                        <a:t>id</a:t>
                      </a:r>
                      <a:r>
                        <a:rPr lang="en-US" sz="1100" b="0" i="0" u="none" strike="noStrike">
                          <a:solidFill>
                            <a:srgbClr val="555555"/>
                          </a:solidFill>
                          <a:effectLst/>
                          <a:latin typeface="Helvetica Neue"/>
                        </a:rPr>
                        <a:t> - A unique id representing a customer</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chain</a:t>
                      </a:r>
                      <a:r>
                        <a:rPr lang="en-US" sz="1100" b="0" i="0" u="none" strike="noStrike">
                          <a:solidFill>
                            <a:srgbClr val="555555"/>
                          </a:solidFill>
                          <a:effectLst/>
                          <a:latin typeface="Helvetica Neue"/>
                        </a:rPr>
                        <a:t> - An integer representing a store chain</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a:solidFill>
                            <a:srgbClr val="555555"/>
                          </a:solidFill>
                          <a:effectLst/>
                          <a:latin typeface="Helvetica Neue"/>
                        </a:rPr>
                        <a:t>offer</a:t>
                      </a:r>
                      <a:r>
                        <a:rPr lang="en-US" sz="1100" b="0" i="0" u="none" strike="noStrike" dirty="0">
                          <a:solidFill>
                            <a:srgbClr val="555555"/>
                          </a:solidFill>
                          <a:effectLst/>
                          <a:latin typeface="Helvetica Neue"/>
                        </a:rPr>
                        <a:t> - An id representing a certain offer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market</a:t>
                      </a:r>
                      <a:r>
                        <a:rPr lang="en-US" sz="1100" b="0" i="0" u="none" strike="noStrike">
                          <a:solidFill>
                            <a:srgbClr val="555555"/>
                          </a:solidFill>
                          <a:effectLst/>
                          <a:latin typeface="Helvetica Neue"/>
                        </a:rPr>
                        <a:t> - An id representing a geographical region</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repeattrips</a:t>
                      </a:r>
                      <a:r>
                        <a:rPr lang="en-US" sz="1100" b="0" i="0" u="none" strike="noStrike">
                          <a:solidFill>
                            <a:srgbClr val="555555"/>
                          </a:solidFill>
                          <a:effectLst/>
                          <a:latin typeface="Helvetica Neue"/>
                        </a:rPr>
                        <a:t> - The number of times the customer made a repeat purchase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repeater</a:t>
                      </a:r>
                      <a:r>
                        <a:rPr lang="en-US" sz="1100" b="0" i="0" u="none" strike="noStrike">
                          <a:solidFill>
                            <a:srgbClr val="555555"/>
                          </a:solidFill>
                          <a:effectLst/>
                          <a:latin typeface="Helvetica Neue"/>
                        </a:rPr>
                        <a:t> - A boolean, equal to repeattrips &gt; 0</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offerdate</a:t>
                      </a:r>
                      <a:r>
                        <a:rPr lang="en-US" sz="1100" b="0" i="0" u="none" strike="noStrike" dirty="0">
                          <a:solidFill>
                            <a:srgbClr val="555555"/>
                          </a:solidFill>
                          <a:effectLst/>
                          <a:latin typeface="Helvetica Neue"/>
                        </a:rPr>
                        <a:t> - The date a customer received the offer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333990658"/>
              </p:ext>
            </p:extLst>
          </p:nvPr>
        </p:nvGraphicFramePr>
        <p:xfrm>
          <a:off x="916469" y="2720183"/>
          <a:ext cx="6715132" cy="2286000"/>
        </p:xfrm>
        <a:graphic>
          <a:graphicData uri="http://schemas.openxmlformats.org/drawingml/2006/table">
            <a:tbl>
              <a:tblPr/>
              <a:tblGrid>
                <a:gridCol w="6715132"/>
              </a:tblGrid>
              <a:tr h="190500">
                <a:tc>
                  <a:txBody>
                    <a:bodyPr/>
                    <a:lstStyle/>
                    <a:p>
                      <a:pPr algn="l" fontAlgn="b"/>
                      <a:r>
                        <a:rPr lang="en-US" sz="1100" b="0" i="1" u="none" strike="noStrike">
                          <a:solidFill>
                            <a:srgbClr val="FFFFFF"/>
                          </a:solidFill>
                          <a:effectLst/>
                          <a:latin typeface="Helvetica Neue"/>
                        </a:rPr>
                        <a:t>transactions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1" i="0" u="none" strike="noStrike">
                          <a:solidFill>
                            <a:srgbClr val="555555"/>
                          </a:solidFill>
                          <a:effectLst/>
                          <a:latin typeface="Helvetica Neue"/>
                        </a:rPr>
                        <a:t>id</a:t>
                      </a:r>
                      <a:r>
                        <a:rPr lang="en-US" sz="1100" b="0" i="0" u="none" strike="noStrike">
                          <a:solidFill>
                            <a:srgbClr val="555555"/>
                          </a:solidFill>
                          <a:effectLst/>
                          <a:latin typeface="Helvetica Neue"/>
                        </a:rPr>
                        <a:t> -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chain</a:t>
                      </a:r>
                      <a:r>
                        <a:rPr lang="en-US" sz="1100" b="0" i="0" u="none" strike="noStrike">
                          <a:solidFill>
                            <a:srgbClr val="555555"/>
                          </a:solidFill>
                          <a:effectLst/>
                          <a:latin typeface="Helvetica Neue"/>
                        </a:rPr>
                        <a:t> -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dept</a:t>
                      </a:r>
                      <a:r>
                        <a:rPr lang="en-US" sz="1100" b="0" i="0" u="none" strike="noStrike" dirty="0">
                          <a:solidFill>
                            <a:srgbClr val="555555"/>
                          </a:solidFill>
                          <a:effectLst/>
                          <a:latin typeface="Helvetica Neue"/>
                        </a:rPr>
                        <a:t> - An aggregate grouping of the Category (e.g. water)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category</a:t>
                      </a:r>
                      <a:r>
                        <a:rPr lang="en-US" sz="1100" b="0" i="0" u="none" strike="noStrike">
                          <a:solidFill>
                            <a:srgbClr val="555555"/>
                          </a:solidFill>
                          <a:effectLst/>
                          <a:latin typeface="Helvetica Neue"/>
                        </a:rPr>
                        <a:t> - The product category (e.g. sparkling water)</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company</a:t>
                      </a:r>
                      <a:r>
                        <a:rPr lang="en-US" sz="1100" b="0" i="0" u="none" strike="noStrike">
                          <a:solidFill>
                            <a:srgbClr val="555555"/>
                          </a:solidFill>
                          <a:effectLst/>
                          <a:latin typeface="Helvetica Neue"/>
                        </a:rPr>
                        <a:t> - An id of the company that sells the item</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brand</a:t>
                      </a:r>
                      <a:r>
                        <a:rPr lang="en-US" sz="1100" b="0" i="0" u="none" strike="noStrike">
                          <a:solidFill>
                            <a:srgbClr val="555555"/>
                          </a:solidFill>
                          <a:effectLst/>
                          <a:latin typeface="Helvetica Neue"/>
                        </a:rPr>
                        <a:t> - An id of the brand to which the item belongs</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date</a:t>
                      </a:r>
                      <a:r>
                        <a:rPr lang="en-US" sz="1100" b="0" i="0" u="none" strike="noStrike">
                          <a:solidFill>
                            <a:srgbClr val="555555"/>
                          </a:solidFill>
                          <a:effectLst/>
                          <a:latin typeface="Helvetica Neue"/>
                        </a:rPr>
                        <a:t> - The date of purchase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productsize</a:t>
                      </a:r>
                      <a:r>
                        <a:rPr lang="en-US" sz="1100" b="0" i="0" u="none" strike="noStrike" dirty="0">
                          <a:solidFill>
                            <a:srgbClr val="555555"/>
                          </a:solidFill>
                          <a:effectLst/>
                          <a:latin typeface="Helvetica Neue"/>
                        </a:rPr>
                        <a:t> - The amount of the product purchase (e.g. 16 </a:t>
                      </a:r>
                      <a:r>
                        <a:rPr lang="en-US" sz="1100" b="0" i="0" u="none" strike="noStrike" dirty="0" err="1">
                          <a:solidFill>
                            <a:srgbClr val="555555"/>
                          </a:solidFill>
                          <a:effectLst/>
                          <a:latin typeface="Helvetica Neue"/>
                        </a:rPr>
                        <a:t>oz</a:t>
                      </a:r>
                      <a:r>
                        <a:rPr lang="en-US" sz="1100" b="0" i="0" u="none" strike="noStrike" dirty="0">
                          <a:solidFill>
                            <a:srgbClr val="555555"/>
                          </a:solidFill>
                          <a:effectLst/>
                          <a:latin typeface="Helvetica Neue"/>
                        </a:rPr>
                        <a:t> of water)</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productmeasure</a:t>
                      </a:r>
                      <a:r>
                        <a:rPr lang="en-US" sz="1100" b="0" i="0" u="none" strike="noStrike">
                          <a:solidFill>
                            <a:srgbClr val="555555"/>
                          </a:solidFill>
                          <a:effectLst/>
                          <a:latin typeface="Helvetica Neue"/>
                        </a:rPr>
                        <a:t> - The units of the product purchase (e.g. ounces)</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purchasequantity</a:t>
                      </a:r>
                      <a:r>
                        <a:rPr lang="en-US" sz="1100" b="0" i="0" u="none" strike="noStrike">
                          <a:solidFill>
                            <a:srgbClr val="555555"/>
                          </a:solidFill>
                          <a:effectLst/>
                          <a:latin typeface="Helvetica Neue"/>
                        </a:rPr>
                        <a:t> - The number of units purchased</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err="1">
                          <a:solidFill>
                            <a:srgbClr val="555555"/>
                          </a:solidFill>
                          <a:effectLst/>
                          <a:latin typeface="Helvetica Neue"/>
                        </a:rPr>
                        <a:t>purchaseamount</a:t>
                      </a:r>
                      <a:r>
                        <a:rPr lang="en-US" sz="1100" b="0" i="0" u="none" strike="noStrike" dirty="0">
                          <a:solidFill>
                            <a:srgbClr val="555555"/>
                          </a:solidFill>
                          <a:effectLst/>
                          <a:latin typeface="Helvetica Neue"/>
                        </a:rPr>
                        <a:t> - The dollar amount of the purchase</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155997402"/>
              </p:ext>
            </p:extLst>
          </p:nvPr>
        </p:nvGraphicFramePr>
        <p:xfrm>
          <a:off x="916469" y="5095186"/>
          <a:ext cx="6715132" cy="1323340"/>
        </p:xfrm>
        <a:graphic>
          <a:graphicData uri="http://schemas.openxmlformats.org/drawingml/2006/table">
            <a:tbl>
              <a:tblPr/>
              <a:tblGrid>
                <a:gridCol w="6715132"/>
              </a:tblGrid>
              <a:tr h="0">
                <a:tc>
                  <a:txBody>
                    <a:bodyPr/>
                    <a:lstStyle/>
                    <a:p>
                      <a:pPr algn="l" fontAlgn="b"/>
                      <a:r>
                        <a:rPr lang="en-US" sz="1100" b="0" i="1" u="none" strike="noStrike" dirty="0">
                          <a:solidFill>
                            <a:srgbClr val="FFFFFF"/>
                          </a:solidFill>
                          <a:effectLst/>
                          <a:latin typeface="Helvetica Neue"/>
                        </a:rPr>
                        <a:t>offers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1" i="0" u="none" strike="noStrike">
                          <a:solidFill>
                            <a:srgbClr val="555555"/>
                          </a:solidFill>
                          <a:effectLst/>
                          <a:latin typeface="Helvetica Neue"/>
                        </a:rPr>
                        <a:t>offer</a:t>
                      </a:r>
                      <a:r>
                        <a:rPr lang="en-US" sz="1100" b="0" i="0" u="none" strike="noStrike">
                          <a:solidFill>
                            <a:srgbClr val="555555"/>
                          </a:solidFill>
                          <a:effectLst/>
                          <a:latin typeface="Helvetica Neue"/>
                        </a:rPr>
                        <a:t> -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a:solidFill>
                            <a:srgbClr val="555555"/>
                          </a:solidFill>
                          <a:effectLst/>
                          <a:latin typeface="Helvetica Neue"/>
                        </a:rPr>
                        <a:t>category </a:t>
                      </a:r>
                      <a:r>
                        <a:rPr lang="en-US" sz="1100" b="0" i="0" u="none" strike="noStrike" dirty="0">
                          <a:solidFill>
                            <a:srgbClr val="555555"/>
                          </a:solidFill>
                          <a:effectLst/>
                          <a:latin typeface="Helvetica Neue"/>
                        </a:rPr>
                        <a:t>- see above</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quantity</a:t>
                      </a:r>
                      <a:r>
                        <a:rPr lang="en-US" sz="1100" b="0" i="0" u="none" strike="noStrike">
                          <a:solidFill>
                            <a:srgbClr val="555555"/>
                          </a:solidFill>
                          <a:effectLst/>
                          <a:latin typeface="Helvetica Neue"/>
                        </a:rPr>
                        <a:t> - The number of units one must purchase to get the discount</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company </a:t>
                      </a:r>
                      <a:r>
                        <a:rPr lang="en-US" sz="1100" b="0" i="0" u="none" strike="noStrike">
                          <a:solidFill>
                            <a:srgbClr val="555555"/>
                          </a:solidFill>
                          <a:effectLst/>
                          <a:latin typeface="Helvetica Neue"/>
                        </a:rPr>
                        <a:t>- see above</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a:solidFill>
                            <a:srgbClr val="555555"/>
                          </a:solidFill>
                          <a:effectLst/>
                          <a:latin typeface="Helvetica Neue"/>
                        </a:rPr>
                        <a:t>offervalue</a:t>
                      </a:r>
                      <a:r>
                        <a:rPr lang="en-US" sz="1100" b="0" i="0" u="none" strike="noStrike">
                          <a:solidFill>
                            <a:srgbClr val="555555"/>
                          </a:solidFill>
                          <a:effectLst/>
                          <a:latin typeface="Helvetica Neue"/>
                        </a:rPr>
                        <a:t> - The dollar value of the offer</a:t>
                      </a:r>
                      <a:endParaRPr lang="en-US" sz="1100" b="1" i="0" u="none" strike="noStrike">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1" i="0" u="none" strike="noStrike" dirty="0">
                          <a:solidFill>
                            <a:srgbClr val="555555"/>
                          </a:solidFill>
                          <a:effectLst/>
                          <a:latin typeface="Helvetica Neue"/>
                        </a:rPr>
                        <a:t>brand</a:t>
                      </a:r>
                      <a:r>
                        <a:rPr lang="en-US" sz="1100" b="0" i="0" u="none" strike="noStrike" dirty="0">
                          <a:solidFill>
                            <a:srgbClr val="555555"/>
                          </a:solidFill>
                          <a:effectLst/>
                          <a:latin typeface="Helvetica Neue"/>
                        </a:rPr>
                        <a:t> - see above</a:t>
                      </a:r>
                      <a:endParaRPr lang="en-US" sz="1100" b="1" i="0" u="none" strike="noStrike" dirty="0">
                        <a:solidFill>
                          <a:srgbClr val="555555"/>
                        </a:solidFill>
                        <a:effectLst/>
                        <a:latin typeface="Helvetica Neu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55439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grpSp>
        <p:nvGrpSpPr>
          <p:cNvPr id="7" name="Group 6"/>
          <p:cNvGrpSpPr/>
          <p:nvPr/>
        </p:nvGrpSpPr>
        <p:grpSpPr>
          <a:xfrm>
            <a:off x="202049" y="60280"/>
            <a:ext cx="6401946" cy="860386"/>
            <a:chOff x="0" y="0"/>
            <a:chExt cx="7353300" cy="2743200"/>
          </a:xfrm>
        </p:grpSpPr>
        <p:graphicFrame>
          <p:nvGraphicFramePr>
            <p:cNvPr id="8" name="Diagram 7"/>
            <p:cNvGraphicFramePr/>
            <p:nvPr>
              <p:extLst>
                <p:ext uri="{D42A27DB-BD31-4B8C-83A1-F6EECF244321}">
                  <p14:modId xmlns:p14="http://schemas.microsoft.com/office/powerpoint/2010/main" val="1961461578"/>
                </p:ext>
              </p:extLst>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11" name="Right Arrow 10"/>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pic>
        <p:nvPicPr>
          <p:cNvPr id="4" name="Picture 3" descr="Screen Shot 2015-09-19 at 11.50.2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390" y="4934092"/>
            <a:ext cx="2880000" cy="926271"/>
          </a:xfrm>
          <a:prstGeom prst="rect">
            <a:avLst/>
          </a:prstGeom>
        </p:spPr>
      </p:pic>
      <p:pic>
        <p:nvPicPr>
          <p:cNvPr id="5" name="Picture 4" descr="Screen Shot 2015-09-19 at 11.50.39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390" y="1392221"/>
            <a:ext cx="2880000" cy="1397073"/>
          </a:xfrm>
          <a:prstGeom prst="rect">
            <a:avLst/>
          </a:prstGeom>
        </p:spPr>
      </p:pic>
      <p:pic>
        <p:nvPicPr>
          <p:cNvPr id="6" name="Picture 5" descr="Screen Shot 2015-09-19 at 11.50.47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390" y="3382597"/>
            <a:ext cx="2880000" cy="819512"/>
          </a:xfrm>
          <a:prstGeom prst="rect">
            <a:avLst/>
          </a:prstGeom>
        </p:spPr>
      </p:pic>
      <p:pic>
        <p:nvPicPr>
          <p:cNvPr id="13" name="Picture 12"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6217" y="1232632"/>
            <a:ext cx="812539" cy="1432414"/>
          </a:xfrm>
          <a:prstGeom prst="rect">
            <a:avLst/>
          </a:prstGeom>
        </p:spPr>
      </p:pic>
      <p:pic>
        <p:nvPicPr>
          <p:cNvPr id="21" name="Picture 20"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6217" y="2995612"/>
            <a:ext cx="812539" cy="1432414"/>
          </a:xfrm>
          <a:prstGeom prst="rect">
            <a:avLst/>
          </a:prstGeom>
        </p:spPr>
      </p:pic>
      <p:pic>
        <p:nvPicPr>
          <p:cNvPr id="22" name="Picture 21"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86217" y="4724303"/>
            <a:ext cx="812539" cy="1432414"/>
          </a:xfrm>
          <a:prstGeom prst="rect">
            <a:avLst/>
          </a:prstGeom>
        </p:spPr>
      </p:pic>
      <p:pic>
        <p:nvPicPr>
          <p:cNvPr id="14" name="Picture 13" descr="Screen Shot 2015-09-19 at 11.55.0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8928" y="1392221"/>
            <a:ext cx="2463800" cy="4343400"/>
          </a:xfrm>
          <a:prstGeom prst="rect">
            <a:avLst/>
          </a:prstGeom>
        </p:spPr>
      </p:pic>
      <p:sp>
        <p:nvSpPr>
          <p:cNvPr id="23" name="Right Arrow 22"/>
          <p:cNvSpPr/>
          <p:nvPr/>
        </p:nvSpPr>
        <p:spPr>
          <a:xfrm rot="2934591">
            <a:off x="2995292" y="2236129"/>
            <a:ext cx="1089523" cy="341243"/>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Reform</a:t>
            </a:r>
          </a:p>
          <a:p>
            <a:endParaRPr lang="en-US" sz="1000" b="1" dirty="0"/>
          </a:p>
        </p:txBody>
      </p:sp>
      <p:sp>
        <p:nvSpPr>
          <p:cNvPr id="24" name="Right Arrow 23"/>
          <p:cNvSpPr/>
          <p:nvPr/>
        </p:nvSpPr>
        <p:spPr>
          <a:xfrm rot="21446425">
            <a:off x="3274940" y="3586805"/>
            <a:ext cx="724530" cy="341243"/>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Reform</a:t>
            </a:r>
          </a:p>
          <a:p>
            <a:endParaRPr lang="en-US" sz="1000" b="1" dirty="0"/>
          </a:p>
        </p:txBody>
      </p:sp>
      <p:sp>
        <p:nvSpPr>
          <p:cNvPr id="25" name="Right Arrow 24"/>
          <p:cNvSpPr/>
          <p:nvPr/>
        </p:nvSpPr>
        <p:spPr>
          <a:xfrm rot="18156269">
            <a:off x="3020814" y="4758572"/>
            <a:ext cx="1176638" cy="341243"/>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Reform</a:t>
            </a:r>
          </a:p>
        </p:txBody>
      </p:sp>
      <p:sp>
        <p:nvSpPr>
          <p:cNvPr id="26" name="Right Arrow 25"/>
          <p:cNvSpPr/>
          <p:nvPr/>
        </p:nvSpPr>
        <p:spPr>
          <a:xfrm rot="2934591">
            <a:off x="6374146" y="4475588"/>
            <a:ext cx="1296762" cy="341243"/>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Testing dataset</a:t>
            </a:r>
          </a:p>
          <a:p>
            <a:endParaRPr lang="en-US" sz="1000" b="1" dirty="0"/>
          </a:p>
        </p:txBody>
      </p:sp>
      <p:sp>
        <p:nvSpPr>
          <p:cNvPr id="27" name="Right Arrow 26"/>
          <p:cNvSpPr/>
          <p:nvPr/>
        </p:nvSpPr>
        <p:spPr>
          <a:xfrm>
            <a:off x="6545868" y="3400176"/>
            <a:ext cx="938293" cy="341243"/>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b="1" dirty="0" smtClean="0"/>
              <a:t>20% Split Validation</a:t>
            </a:r>
          </a:p>
          <a:p>
            <a:endParaRPr lang="en-US" sz="1000" b="1" dirty="0"/>
          </a:p>
        </p:txBody>
      </p:sp>
      <p:sp>
        <p:nvSpPr>
          <p:cNvPr id="28" name="Right Arrow 27"/>
          <p:cNvSpPr/>
          <p:nvPr/>
        </p:nvSpPr>
        <p:spPr>
          <a:xfrm rot="19133992">
            <a:off x="6429025" y="2618671"/>
            <a:ext cx="1264945" cy="341243"/>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50" b="1" dirty="0" smtClean="0"/>
              <a:t>80% Split </a:t>
            </a:r>
            <a:r>
              <a:rPr lang="en-US" sz="1000" b="1" dirty="0" smtClean="0"/>
              <a:t>Training</a:t>
            </a:r>
          </a:p>
          <a:p>
            <a:endParaRPr lang="en-US" sz="1050" b="1" dirty="0"/>
          </a:p>
        </p:txBody>
      </p:sp>
    </p:spTree>
    <p:extLst>
      <p:ext uri="{BB962C8B-B14F-4D97-AF65-F5344CB8AC3E}">
        <p14:creationId xmlns:p14="http://schemas.microsoft.com/office/powerpoint/2010/main" val="4224878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ervian-community-logo.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521" r="-62521"/>
          <a:stretch>
            <a:fillRect/>
          </a:stretch>
        </p:blipFill>
        <p:spPr/>
      </p:pic>
      <p:grpSp>
        <p:nvGrpSpPr>
          <p:cNvPr id="12" name="Group 11"/>
          <p:cNvGrpSpPr/>
          <p:nvPr/>
        </p:nvGrpSpPr>
        <p:grpSpPr>
          <a:xfrm>
            <a:off x="202049" y="60280"/>
            <a:ext cx="6401946" cy="860386"/>
            <a:chOff x="0" y="0"/>
            <a:chExt cx="7353300" cy="2743200"/>
          </a:xfrm>
        </p:grpSpPr>
        <p:graphicFrame>
          <p:nvGraphicFramePr>
            <p:cNvPr id="13" name="Diagram 12"/>
            <p:cNvGraphicFramePr/>
            <p:nvPr>
              <p:extLst>
                <p:ext uri="{D42A27DB-BD31-4B8C-83A1-F6EECF244321}">
                  <p14:modId xmlns:p14="http://schemas.microsoft.com/office/powerpoint/2010/main" val="3378282311"/>
                </p:ext>
              </p:extLst>
            </p:nvPr>
          </p:nvGraphicFramePr>
          <p:xfrm>
            <a:off x="0" y="0"/>
            <a:ext cx="73533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ight Arrow 13"/>
            <p:cNvSpPr/>
            <p:nvPr/>
          </p:nvSpPr>
          <p:spPr>
            <a:xfrm>
              <a:off x="76200" y="2006600"/>
              <a:ext cx="3549200" cy="540000"/>
            </a:xfrm>
            <a:prstGeom prst="rightArrow">
              <a:avLst/>
            </a:prstGeom>
          </p:spPr>
          <p:style>
            <a:lnRef idx="1">
              <a:schemeClr val="accent6"/>
            </a:lnRef>
            <a:fillRef idx="2">
              <a:schemeClr val="accent6"/>
            </a:fillRef>
            <a:effectRef idx="1">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b="0" dirty="0"/>
            </a:p>
          </p:txBody>
        </p:sp>
        <p:sp>
          <p:nvSpPr>
            <p:cNvPr id="15" name="Right Arrow 14"/>
            <p:cNvSpPr/>
            <p:nvPr/>
          </p:nvSpPr>
          <p:spPr>
            <a:xfrm>
              <a:off x="3606800" y="2022012"/>
              <a:ext cx="3530600" cy="540000"/>
            </a:xfrm>
            <a:prstGeom prst="rightArrow">
              <a:avLst/>
            </a:prstGeom>
          </p:spPr>
          <p:style>
            <a:lnRef idx="1">
              <a:schemeClr val="accent6"/>
            </a:lnRef>
            <a:fillRef idx="3">
              <a:schemeClr val="accent6"/>
            </a:fillRef>
            <a:effectRef idx="2">
              <a:schemeClr val="accent6"/>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b="0" dirty="0"/>
            </a:p>
          </p:txBody>
        </p:sp>
      </p:grpSp>
      <p:sp>
        <p:nvSpPr>
          <p:cNvPr id="16" name="TextBox 15"/>
          <p:cNvSpPr txBox="1"/>
          <p:nvPr/>
        </p:nvSpPr>
        <p:spPr>
          <a:xfrm>
            <a:off x="449393" y="1304126"/>
            <a:ext cx="1892966" cy="830997"/>
          </a:xfrm>
          <a:prstGeom prst="rect">
            <a:avLst/>
          </a:prstGeom>
          <a:noFill/>
        </p:spPr>
        <p:txBody>
          <a:bodyPr wrap="none" rtlCol="0">
            <a:spAutoFit/>
          </a:bodyPr>
          <a:lstStyle/>
          <a:p>
            <a:r>
              <a:rPr lang="en-US" sz="1600" dirty="0" smtClean="0"/>
              <a:t>Logistics Regression:</a:t>
            </a:r>
          </a:p>
          <a:p>
            <a:endParaRPr lang="en-US" sz="1600" dirty="0" smtClean="0"/>
          </a:p>
          <a:p>
            <a:endParaRPr lang="en-US" sz="1600" dirty="0" smtClean="0"/>
          </a:p>
        </p:txBody>
      </p:sp>
      <p:pic>
        <p:nvPicPr>
          <p:cNvPr id="2" name="Picture 1" descr="Screen Shot 2015-09-19 at 11.43.45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393" y="2008765"/>
            <a:ext cx="3806168" cy="3206855"/>
          </a:xfrm>
          <a:prstGeom prst="rect">
            <a:avLst/>
          </a:prstGeom>
        </p:spPr>
      </p:pic>
      <p:sp>
        <p:nvSpPr>
          <p:cNvPr id="17" name="TextBox 16"/>
          <p:cNvSpPr txBox="1"/>
          <p:nvPr/>
        </p:nvSpPr>
        <p:spPr>
          <a:xfrm>
            <a:off x="4414456" y="1292786"/>
            <a:ext cx="2277486" cy="830997"/>
          </a:xfrm>
          <a:prstGeom prst="rect">
            <a:avLst/>
          </a:prstGeom>
          <a:noFill/>
        </p:spPr>
        <p:txBody>
          <a:bodyPr wrap="none" rtlCol="0">
            <a:spAutoFit/>
          </a:bodyPr>
          <a:lstStyle/>
          <a:p>
            <a:r>
              <a:rPr lang="en-US" sz="1600" dirty="0" smtClean="0"/>
              <a:t>Support Vector Machine:</a:t>
            </a:r>
          </a:p>
          <a:p>
            <a:endParaRPr lang="en-US" sz="1600" dirty="0" smtClean="0"/>
          </a:p>
          <a:p>
            <a:endParaRPr lang="en-US" sz="1600" dirty="0" smtClean="0"/>
          </a:p>
        </p:txBody>
      </p:sp>
      <p:pic>
        <p:nvPicPr>
          <p:cNvPr id="4" name="Picture 3" descr="Screen Shot 2015-09-19 at 11.45.52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4456" y="2008765"/>
            <a:ext cx="4316920" cy="3206855"/>
          </a:xfrm>
          <a:prstGeom prst="rect">
            <a:avLst/>
          </a:prstGeom>
        </p:spPr>
      </p:pic>
    </p:spTree>
    <p:extLst>
      <p:ext uri="{BB962C8B-B14F-4D97-AF65-F5344CB8AC3E}">
        <p14:creationId xmlns:p14="http://schemas.microsoft.com/office/powerpoint/2010/main" val="1067632842"/>
      </p:ext>
    </p:extLst>
  </p:cSld>
  <p:clrMapOvr>
    <a:masterClrMapping/>
  </p:clrMapOvr>
</p:sld>
</file>

<file path=ppt/theme/theme1.xml><?xml version="1.0" encoding="utf-8"?>
<a:theme xmlns:a="http://schemas.openxmlformats.org/drawingml/2006/main" name="Servian Hackathon 2015 Submissions - Pretty Toug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Servian Hackathon 2015 Submissions - Pretty Tough.potx</Template>
  <TotalTime>376</TotalTime>
  <Words>823</Words>
  <Application>Microsoft Macintosh PowerPoint</Application>
  <PresentationFormat>On-screen Show (4:3)</PresentationFormat>
  <Paragraphs>194</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Servian Hackathon 2015 Submissions - Pretty Tough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Servian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Lucas</dc:creator>
  <cp:lastModifiedBy>Ivan Liu</cp:lastModifiedBy>
  <cp:revision>88</cp:revision>
  <dcterms:created xsi:type="dcterms:W3CDTF">2014-09-02T03:18:21Z</dcterms:created>
  <dcterms:modified xsi:type="dcterms:W3CDTF">2015-09-19T02:16:23Z</dcterms:modified>
</cp:coreProperties>
</file>